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Trebuchet MS" panose="020B0603020202020204" pitchFamily="34" charset="0"/>
      <p:regular r:id="rId16"/>
      <p:bold r:id="rId17"/>
      <p:italic r:id="rId18"/>
      <p:boldItalic r:id="rId19"/>
    </p:embeddedFont>
    <p:embeddedFont>
      <p:font typeface="Open Sans" panose="020B0604020202020204" charset="0"/>
      <p:regular r:id="rId20"/>
      <p:bold r:id="rId21"/>
      <p:italic r:id="rId22"/>
      <p:boldItalic r:id="rId23"/>
    </p:embeddedFont>
    <p:embeddedFont>
      <p:font typeface="Nunito Light" panose="020B0604020202020204" charset="0"/>
      <p:regular r:id="rId24"/>
      <p:italic r:id="rId25"/>
    </p:embeddedFont>
    <p:embeddedFont>
      <p:font typeface="Wingdings 3" panose="05040102010807070707" pitchFamily="18" charset="2"/>
      <p:regular r:id="rId26"/>
    </p:embeddedFont>
    <p:embeddedFont>
      <p:font typeface="Rozha One" panose="020B0604020202020204" charset="0"/>
      <p:regular r:id="rId27"/>
    </p:embeddedFont>
    <p:embeddedFont>
      <p:font typeface="Anaheim" panose="020B0604020202020204" charset="0"/>
      <p:regular r:id="rId28"/>
      <p:bold r:id="rId29"/>
    </p:embeddedFont>
    <p:embeddedFont>
      <p:font typeface="Overpass" panose="020B0604020202020204" charset="0"/>
      <p:regular r:id="rId30"/>
      <p:bold r:id="rId31"/>
      <p:italic r:id="rId32"/>
      <p:boldItalic r:id="rId33"/>
    </p:embeddedFont>
    <p:embeddedFont>
      <p:font typeface="MS UI Gothic" panose="020B0600070205080204" pitchFamily="34" charset="-128"/>
      <p:regular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2E9F6-D4ED-4D84-AD86-D7770E9E01C6}">
  <a:tblStyle styleId="{8642E9F6-D4ED-4D84-AD86-D7770E9E01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2A51C3-9A9B-4AEC-B9A6-B83994D39D7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2467702b0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467702b0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463346c6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463346c6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71901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133090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243729800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809875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281711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82350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01952296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066514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57" name="Google Shape;57;p2"/>
          <p:cNvSpPr txBox="1">
            <a:spLocks noGrp="1"/>
          </p:cNvSpPr>
          <p:nvPr>
            <p:ph type="ctrTitle"/>
          </p:nvPr>
        </p:nvSpPr>
        <p:spPr>
          <a:xfrm>
            <a:off x="3268537" y="1677250"/>
            <a:ext cx="5162100" cy="1353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8" name="Google Shape;58;p2"/>
          <p:cNvSpPr txBox="1">
            <a:spLocks noGrp="1"/>
          </p:cNvSpPr>
          <p:nvPr>
            <p:ph type="subTitle" idx="1"/>
          </p:nvPr>
        </p:nvSpPr>
        <p:spPr>
          <a:xfrm>
            <a:off x="3268537" y="3081350"/>
            <a:ext cx="5162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9" name="Google Shape;59;p2"/>
          <p:cNvSpPr>
            <a:spLocks noGrp="1"/>
          </p:cNvSpPr>
          <p:nvPr>
            <p:ph type="pic" idx="2"/>
          </p:nvPr>
        </p:nvSpPr>
        <p:spPr>
          <a:xfrm>
            <a:off x="0" y="0"/>
            <a:ext cx="2984700" cy="5143500"/>
          </a:xfrm>
          <a:prstGeom prst="rect">
            <a:avLst/>
          </a:prstGeom>
          <a:noFill/>
          <a:ln>
            <a:noFill/>
          </a:ln>
        </p:spPr>
      </p:sp>
    </p:spTree>
    <p:extLst>
      <p:ext uri="{BB962C8B-B14F-4D97-AF65-F5344CB8AC3E}">
        <p14:creationId xmlns:p14="http://schemas.microsoft.com/office/powerpoint/2010/main" val="2073542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2"/>
        <p:cNvGrpSpPr/>
        <p:nvPr/>
      </p:nvGrpSpPr>
      <p:grpSpPr>
        <a:xfrm>
          <a:off x="0" y="0"/>
          <a:ext cx="0" cy="0"/>
          <a:chOff x="0" y="0"/>
          <a:chExt cx="0" cy="0"/>
        </a:xfrm>
      </p:grpSpPr>
      <p:sp>
        <p:nvSpPr>
          <p:cNvPr id="565" name="Google Shape;5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6" name="Google Shape;566;p13"/>
          <p:cNvSpPr txBox="1">
            <a:spLocks noGrp="1"/>
          </p:cNvSpPr>
          <p:nvPr>
            <p:ph type="title" idx="2" hasCustomPrompt="1"/>
          </p:nvPr>
        </p:nvSpPr>
        <p:spPr>
          <a:xfrm>
            <a:off x="720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13"/>
          <p:cNvSpPr txBox="1">
            <a:spLocks noGrp="1"/>
          </p:cNvSpPr>
          <p:nvPr>
            <p:ph type="title" idx="3" hasCustomPrompt="1"/>
          </p:nvPr>
        </p:nvSpPr>
        <p:spPr>
          <a:xfrm>
            <a:off x="720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8" name="Google Shape;568;p13"/>
          <p:cNvSpPr txBox="1">
            <a:spLocks noGrp="1"/>
          </p:cNvSpPr>
          <p:nvPr>
            <p:ph type="title" idx="4" hasCustomPrompt="1"/>
          </p:nvPr>
        </p:nvSpPr>
        <p:spPr>
          <a:xfrm>
            <a:off x="3306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9" name="Google Shape;569;p13"/>
          <p:cNvSpPr txBox="1">
            <a:spLocks noGrp="1"/>
          </p:cNvSpPr>
          <p:nvPr>
            <p:ph type="title" idx="5" hasCustomPrompt="1"/>
          </p:nvPr>
        </p:nvSpPr>
        <p:spPr>
          <a:xfrm>
            <a:off x="3306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0" name="Google Shape;570;p13"/>
          <p:cNvSpPr txBox="1">
            <a:spLocks noGrp="1"/>
          </p:cNvSpPr>
          <p:nvPr>
            <p:ph type="title" idx="6" hasCustomPrompt="1"/>
          </p:nvPr>
        </p:nvSpPr>
        <p:spPr>
          <a:xfrm>
            <a:off x="5892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1" name="Google Shape;571;p13"/>
          <p:cNvSpPr txBox="1">
            <a:spLocks noGrp="1"/>
          </p:cNvSpPr>
          <p:nvPr>
            <p:ph type="title" idx="7" hasCustomPrompt="1"/>
          </p:nvPr>
        </p:nvSpPr>
        <p:spPr>
          <a:xfrm>
            <a:off x="5892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2" name="Google Shape;572;p13"/>
          <p:cNvSpPr txBox="1">
            <a:spLocks noGrp="1"/>
          </p:cNvSpPr>
          <p:nvPr>
            <p:ph type="subTitle" idx="1"/>
          </p:nvPr>
        </p:nvSpPr>
        <p:spPr>
          <a:xfrm>
            <a:off x="720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3" name="Google Shape;573;p13"/>
          <p:cNvSpPr txBox="1">
            <a:spLocks noGrp="1"/>
          </p:cNvSpPr>
          <p:nvPr>
            <p:ph type="subTitle" idx="8"/>
          </p:nvPr>
        </p:nvSpPr>
        <p:spPr>
          <a:xfrm>
            <a:off x="3306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4" name="Google Shape;574;p13"/>
          <p:cNvSpPr txBox="1">
            <a:spLocks noGrp="1"/>
          </p:cNvSpPr>
          <p:nvPr>
            <p:ph type="subTitle" idx="9"/>
          </p:nvPr>
        </p:nvSpPr>
        <p:spPr>
          <a:xfrm>
            <a:off x="5892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5" name="Google Shape;575;p13"/>
          <p:cNvSpPr txBox="1">
            <a:spLocks noGrp="1"/>
          </p:cNvSpPr>
          <p:nvPr>
            <p:ph type="subTitle" idx="13"/>
          </p:nvPr>
        </p:nvSpPr>
        <p:spPr>
          <a:xfrm>
            <a:off x="720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6" name="Google Shape;576;p13"/>
          <p:cNvSpPr txBox="1">
            <a:spLocks noGrp="1"/>
          </p:cNvSpPr>
          <p:nvPr>
            <p:ph type="subTitle" idx="14"/>
          </p:nvPr>
        </p:nvSpPr>
        <p:spPr>
          <a:xfrm>
            <a:off x="3306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7" name="Google Shape;577;p13"/>
          <p:cNvSpPr txBox="1">
            <a:spLocks noGrp="1"/>
          </p:cNvSpPr>
          <p:nvPr>
            <p:ph type="subTitle" idx="15"/>
          </p:nvPr>
        </p:nvSpPr>
        <p:spPr>
          <a:xfrm>
            <a:off x="5892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230254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9"/>
        <p:cNvGrpSpPr/>
        <p:nvPr/>
      </p:nvGrpSpPr>
      <p:grpSpPr>
        <a:xfrm>
          <a:off x="0" y="0"/>
          <a:ext cx="0" cy="0"/>
          <a:chOff x="0" y="0"/>
          <a:chExt cx="0" cy="0"/>
        </a:xfrm>
      </p:grpSpPr>
      <p:sp>
        <p:nvSpPr>
          <p:cNvPr id="328" name="Google Shape;328;p7"/>
          <p:cNvSpPr txBox="1">
            <a:spLocks noGrp="1"/>
          </p:cNvSpPr>
          <p:nvPr>
            <p:ph type="title"/>
          </p:nvPr>
        </p:nvSpPr>
        <p:spPr>
          <a:xfrm>
            <a:off x="713225" y="676950"/>
            <a:ext cx="45336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9" name="Google Shape;329;p7"/>
          <p:cNvSpPr txBox="1">
            <a:spLocks noGrp="1"/>
          </p:cNvSpPr>
          <p:nvPr>
            <p:ph type="subTitle" idx="1"/>
          </p:nvPr>
        </p:nvSpPr>
        <p:spPr>
          <a:xfrm>
            <a:off x="713225" y="1972200"/>
            <a:ext cx="4533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30" name="Google Shape;330;p7"/>
          <p:cNvSpPr>
            <a:spLocks noGrp="1"/>
          </p:cNvSpPr>
          <p:nvPr>
            <p:ph type="pic" idx="2"/>
          </p:nvPr>
        </p:nvSpPr>
        <p:spPr>
          <a:xfrm>
            <a:off x="5823000" y="704625"/>
            <a:ext cx="2607900" cy="3730500"/>
          </a:xfrm>
          <a:prstGeom prst="rect">
            <a:avLst/>
          </a:prstGeom>
          <a:noFill/>
          <a:ln>
            <a:noFill/>
          </a:ln>
        </p:spPr>
      </p:sp>
    </p:spTree>
    <p:extLst>
      <p:ext uri="{BB962C8B-B14F-4D97-AF65-F5344CB8AC3E}">
        <p14:creationId xmlns:p14="http://schemas.microsoft.com/office/powerpoint/2010/main" val="281920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33386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922975" y="2317627"/>
            <a:ext cx="4555800" cy="1528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title" idx="2" hasCustomPrompt="1"/>
          </p:nvPr>
        </p:nvSpPr>
        <p:spPr>
          <a:xfrm>
            <a:off x="922975" y="962402"/>
            <a:ext cx="1872300" cy="1377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9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 name="Google Shape;63;p3"/>
          <p:cNvSpPr>
            <a:spLocks noGrp="1"/>
          </p:cNvSpPr>
          <p:nvPr>
            <p:ph type="pic" idx="3"/>
          </p:nvPr>
        </p:nvSpPr>
        <p:spPr>
          <a:xfrm>
            <a:off x="5830700" y="0"/>
            <a:ext cx="3303900" cy="5143500"/>
          </a:xfrm>
          <a:prstGeom prst="rect">
            <a:avLst/>
          </a:prstGeom>
          <a:noFill/>
          <a:ln>
            <a:noFill/>
          </a:ln>
        </p:spPr>
      </p:sp>
    </p:spTree>
    <p:extLst>
      <p:ext uri="{BB962C8B-B14F-4D97-AF65-F5344CB8AC3E}">
        <p14:creationId xmlns:p14="http://schemas.microsoft.com/office/powerpoint/2010/main" val="3532218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56"/>
        <p:cNvGrpSpPr/>
        <p:nvPr/>
      </p:nvGrpSpPr>
      <p:grpSpPr>
        <a:xfrm>
          <a:off x="0" y="0"/>
          <a:ext cx="0" cy="0"/>
          <a:chOff x="0" y="0"/>
          <a:chExt cx="0" cy="0"/>
        </a:xfrm>
      </p:grpSpPr>
      <p:sp>
        <p:nvSpPr>
          <p:cNvPr id="243" name="Google Shape;2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5"/>
          <p:cNvSpPr txBox="1">
            <a:spLocks noGrp="1"/>
          </p:cNvSpPr>
          <p:nvPr>
            <p:ph type="subTitle" idx="1"/>
          </p:nvPr>
        </p:nvSpPr>
        <p:spPr>
          <a:xfrm>
            <a:off x="4178970"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5" name="Google Shape;245;p5"/>
          <p:cNvSpPr txBox="1">
            <a:spLocks noGrp="1"/>
          </p:cNvSpPr>
          <p:nvPr>
            <p:ph type="subTitle" idx="2"/>
          </p:nvPr>
        </p:nvSpPr>
        <p:spPr>
          <a:xfrm>
            <a:off x="713225"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6" name="Google Shape;246;p5"/>
          <p:cNvSpPr txBox="1">
            <a:spLocks noGrp="1"/>
          </p:cNvSpPr>
          <p:nvPr>
            <p:ph type="subTitle" idx="3"/>
          </p:nvPr>
        </p:nvSpPr>
        <p:spPr>
          <a:xfrm>
            <a:off x="713225"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247" name="Google Shape;247;p5"/>
          <p:cNvSpPr txBox="1">
            <a:spLocks noGrp="1"/>
          </p:cNvSpPr>
          <p:nvPr>
            <p:ph type="subTitle" idx="4"/>
          </p:nvPr>
        </p:nvSpPr>
        <p:spPr>
          <a:xfrm>
            <a:off x="4178970"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74295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72"/>
        <p:cNvGrpSpPr/>
        <p:nvPr/>
      </p:nvGrpSpPr>
      <p:grpSpPr>
        <a:xfrm>
          <a:off x="0" y="0"/>
          <a:ext cx="0" cy="0"/>
          <a:chOff x="0" y="0"/>
          <a:chExt cx="0" cy="0"/>
        </a:xfrm>
      </p:grpSpPr>
      <p:sp>
        <p:nvSpPr>
          <p:cNvPr id="824" name="Google Shape;82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5" name="Google Shape;825;p18"/>
          <p:cNvSpPr txBox="1">
            <a:spLocks noGrp="1"/>
          </p:cNvSpPr>
          <p:nvPr>
            <p:ph type="subTitle" idx="1"/>
          </p:nvPr>
        </p:nvSpPr>
        <p:spPr>
          <a:xfrm>
            <a:off x="713199"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6" name="Google Shape;826;p18"/>
          <p:cNvSpPr txBox="1">
            <a:spLocks noGrp="1"/>
          </p:cNvSpPr>
          <p:nvPr>
            <p:ph type="subTitle" idx="2"/>
          </p:nvPr>
        </p:nvSpPr>
        <p:spPr>
          <a:xfrm>
            <a:off x="3417148"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7" name="Google Shape;827;p18"/>
          <p:cNvSpPr txBox="1">
            <a:spLocks noGrp="1"/>
          </p:cNvSpPr>
          <p:nvPr>
            <p:ph type="subTitle" idx="3"/>
          </p:nvPr>
        </p:nvSpPr>
        <p:spPr>
          <a:xfrm>
            <a:off x="6121100"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8" name="Google Shape;828;p18"/>
          <p:cNvSpPr txBox="1">
            <a:spLocks noGrp="1"/>
          </p:cNvSpPr>
          <p:nvPr>
            <p:ph type="subTitle" idx="4"/>
          </p:nvPr>
        </p:nvSpPr>
        <p:spPr>
          <a:xfrm>
            <a:off x="713199"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29" name="Google Shape;829;p18"/>
          <p:cNvSpPr txBox="1">
            <a:spLocks noGrp="1"/>
          </p:cNvSpPr>
          <p:nvPr>
            <p:ph type="subTitle" idx="5"/>
          </p:nvPr>
        </p:nvSpPr>
        <p:spPr>
          <a:xfrm>
            <a:off x="3417152"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30" name="Google Shape;830;p18"/>
          <p:cNvSpPr txBox="1">
            <a:spLocks noGrp="1"/>
          </p:cNvSpPr>
          <p:nvPr>
            <p:ph type="subTitle" idx="6"/>
          </p:nvPr>
        </p:nvSpPr>
        <p:spPr>
          <a:xfrm>
            <a:off x="6121101"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1409822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31"/>
        <p:cNvGrpSpPr/>
        <p:nvPr/>
      </p:nvGrpSpPr>
      <p:grpSpPr>
        <a:xfrm>
          <a:off x="0" y="0"/>
          <a:ext cx="0" cy="0"/>
          <a:chOff x="0" y="0"/>
          <a:chExt cx="0" cy="0"/>
        </a:xfrm>
      </p:grpSpPr>
      <p:sp>
        <p:nvSpPr>
          <p:cNvPr id="881" name="Google Shape;88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2" name="Google Shape;882;p19"/>
          <p:cNvSpPr txBox="1">
            <a:spLocks noGrp="1"/>
          </p:cNvSpPr>
          <p:nvPr>
            <p:ph type="subTitle" idx="1"/>
          </p:nvPr>
        </p:nvSpPr>
        <p:spPr>
          <a:xfrm>
            <a:off x="721825"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3" name="Google Shape;883;p19"/>
          <p:cNvSpPr txBox="1">
            <a:spLocks noGrp="1"/>
          </p:cNvSpPr>
          <p:nvPr>
            <p:ph type="subTitle" idx="2"/>
          </p:nvPr>
        </p:nvSpPr>
        <p:spPr>
          <a:xfrm>
            <a:off x="4702638"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4" name="Google Shape;884;p19"/>
          <p:cNvSpPr txBox="1">
            <a:spLocks noGrp="1"/>
          </p:cNvSpPr>
          <p:nvPr>
            <p:ph type="subTitle" idx="3"/>
          </p:nvPr>
        </p:nvSpPr>
        <p:spPr>
          <a:xfrm>
            <a:off x="721825"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5" name="Google Shape;885;p19"/>
          <p:cNvSpPr txBox="1">
            <a:spLocks noGrp="1"/>
          </p:cNvSpPr>
          <p:nvPr>
            <p:ph type="subTitle" idx="4"/>
          </p:nvPr>
        </p:nvSpPr>
        <p:spPr>
          <a:xfrm>
            <a:off x="4702638"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6" name="Google Shape;886;p19"/>
          <p:cNvSpPr txBox="1">
            <a:spLocks noGrp="1"/>
          </p:cNvSpPr>
          <p:nvPr>
            <p:ph type="subTitle" idx="5"/>
          </p:nvPr>
        </p:nvSpPr>
        <p:spPr>
          <a:xfrm>
            <a:off x="721825"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7" name="Google Shape;887;p19"/>
          <p:cNvSpPr txBox="1">
            <a:spLocks noGrp="1"/>
          </p:cNvSpPr>
          <p:nvPr>
            <p:ph type="subTitle" idx="6"/>
          </p:nvPr>
        </p:nvSpPr>
        <p:spPr>
          <a:xfrm>
            <a:off x="721825"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8" name="Google Shape;888;p19"/>
          <p:cNvSpPr txBox="1">
            <a:spLocks noGrp="1"/>
          </p:cNvSpPr>
          <p:nvPr>
            <p:ph type="subTitle" idx="7"/>
          </p:nvPr>
        </p:nvSpPr>
        <p:spPr>
          <a:xfrm>
            <a:off x="4702603"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9" name="Google Shape;889;p19"/>
          <p:cNvSpPr txBox="1">
            <a:spLocks noGrp="1"/>
          </p:cNvSpPr>
          <p:nvPr>
            <p:ph type="subTitle" idx="8"/>
          </p:nvPr>
        </p:nvSpPr>
        <p:spPr>
          <a:xfrm>
            <a:off x="4702603"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1440753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90"/>
        <p:cNvGrpSpPr/>
        <p:nvPr/>
      </p:nvGrpSpPr>
      <p:grpSpPr>
        <a:xfrm>
          <a:off x="0" y="0"/>
          <a:ext cx="0" cy="0"/>
          <a:chOff x="0" y="0"/>
          <a:chExt cx="0" cy="0"/>
        </a:xfrm>
      </p:grpSpPr>
      <p:sp>
        <p:nvSpPr>
          <p:cNvPr id="914" name="Google Shape;9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5" name="Google Shape;915;p20"/>
          <p:cNvSpPr txBox="1">
            <a:spLocks noGrp="1"/>
          </p:cNvSpPr>
          <p:nvPr>
            <p:ph type="subTitle" idx="1"/>
          </p:nvPr>
        </p:nvSpPr>
        <p:spPr>
          <a:xfrm>
            <a:off x="7200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6" name="Google Shape;916;p20"/>
          <p:cNvSpPr txBox="1">
            <a:spLocks noGrp="1"/>
          </p:cNvSpPr>
          <p:nvPr>
            <p:ph type="subTitle" idx="2"/>
          </p:nvPr>
        </p:nvSpPr>
        <p:spPr>
          <a:xfrm>
            <a:off x="345525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7" name="Google Shape;917;p20"/>
          <p:cNvSpPr txBox="1">
            <a:spLocks noGrp="1"/>
          </p:cNvSpPr>
          <p:nvPr>
            <p:ph type="subTitle" idx="3"/>
          </p:nvPr>
        </p:nvSpPr>
        <p:spPr>
          <a:xfrm>
            <a:off x="7200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8" name="Google Shape;918;p20"/>
          <p:cNvSpPr txBox="1">
            <a:spLocks noGrp="1"/>
          </p:cNvSpPr>
          <p:nvPr>
            <p:ph type="subTitle" idx="4"/>
          </p:nvPr>
        </p:nvSpPr>
        <p:spPr>
          <a:xfrm>
            <a:off x="345525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9" name="Google Shape;919;p20"/>
          <p:cNvSpPr txBox="1">
            <a:spLocks noGrp="1"/>
          </p:cNvSpPr>
          <p:nvPr>
            <p:ph type="subTitle" idx="5"/>
          </p:nvPr>
        </p:nvSpPr>
        <p:spPr>
          <a:xfrm>
            <a:off x="61905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0" name="Google Shape;920;p20"/>
          <p:cNvSpPr txBox="1">
            <a:spLocks noGrp="1"/>
          </p:cNvSpPr>
          <p:nvPr>
            <p:ph type="subTitle" idx="6"/>
          </p:nvPr>
        </p:nvSpPr>
        <p:spPr>
          <a:xfrm>
            <a:off x="61905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1" name="Google Shape;921;p20"/>
          <p:cNvSpPr txBox="1">
            <a:spLocks noGrp="1"/>
          </p:cNvSpPr>
          <p:nvPr>
            <p:ph type="subTitle" idx="7"/>
          </p:nvPr>
        </p:nvSpPr>
        <p:spPr>
          <a:xfrm>
            <a:off x="720000" y="1455724"/>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2" name="Google Shape;922;p20"/>
          <p:cNvSpPr txBox="1">
            <a:spLocks noGrp="1"/>
          </p:cNvSpPr>
          <p:nvPr>
            <p:ph type="subTitle" idx="8"/>
          </p:nvPr>
        </p:nvSpPr>
        <p:spPr>
          <a:xfrm>
            <a:off x="345525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3" name="Google Shape;923;p20"/>
          <p:cNvSpPr txBox="1">
            <a:spLocks noGrp="1"/>
          </p:cNvSpPr>
          <p:nvPr>
            <p:ph type="subTitle" idx="9"/>
          </p:nvPr>
        </p:nvSpPr>
        <p:spPr>
          <a:xfrm>
            <a:off x="619050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4" name="Google Shape;924;p20"/>
          <p:cNvSpPr txBox="1">
            <a:spLocks noGrp="1"/>
          </p:cNvSpPr>
          <p:nvPr>
            <p:ph type="subTitle" idx="13"/>
          </p:nvPr>
        </p:nvSpPr>
        <p:spPr>
          <a:xfrm>
            <a:off x="720000" y="3106597"/>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5" name="Google Shape;925;p20"/>
          <p:cNvSpPr txBox="1">
            <a:spLocks noGrp="1"/>
          </p:cNvSpPr>
          <p:nvPr>
            <p:ph type="subTitle" idx="14"/>
          </p:nvPr>
        </p:nvSpPr>
        <p:spPr>
          <a:xfrm>
            <a:off x="345525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6" name="Google Shape;926;p20"/>
          <p:cNvSpPr txBox="1">
            <a:spLocks noGrp="1"/>
          </p:cNvSpPr>
          <p:nvPr>
            <p:ph type="subTitle" idx="15"/>
          </p:nvPr>
        </p:nvSpPr>
        <p:spPr>
          <a:xfrm>
            <a:off x="619050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3655039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34"/>
        <p:cNvGrpSpPr/>
        <p:nvPr/>
      </p:nvGrpSpPr>
      <p:grpSpPr>
        <a:xfrm>
          <a:off x="0" y="0"/>
          <a:ext cx="0" cy="0"/>
          <a:chOff x="0" y="0"/>
          <a:chExt cx="0" cy="0"/>
        </a:xfrm>
      </p:grpSpPr>
      <p:sp>
        <p:nvSpPr>
          <p:cNvPr id="984" name="Google Shape;984;p21"/>
          <p:cNvSpPr txBox="1">
            <a:spLocks noGrp="1"/>
          </p:cNvSpPr>
          <p:nvPr>
            <p:ph type="title" hasCustomPrompt="1"/>
          </p:nvPr>
        </p:nvSpPr>
        <p:spPr>
          <a:xfrm>
            <a:off x="4555186" y="203994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5" name="Google Shape;985;p21"/>
          <p:cNvSpPr txBox="1">
            <a:spLocks noGrp="1"/>
          </p:cNvSpPr>
          <p:nvPr>
            <p:ph type="subTitle" idx="1"/>
          </p:nvPr>
        </p:nvSpPr>
        <p:spPr>
          <a:xfrm>
            <a:off x="4555186" y="2705451"/>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86" name="Google Shape;986;p21"/>
          <p:cNvSpPr txBox="1">
            <a:spLocks noGrp="1"/>
          </p:cNvSpPr>
          <p:nvPr>
            <p:ph type="title" idx="2" hasCustomPrompt="1"/>
          </p:nvPr>
        </p:nvSpPr>
        <p:spPr>
          <a:xfrm>
            <a:off x="4555186" y="722750"/>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7" name="Google Shape;987;p21"/>
          <p:cNvSpPr txBox="1">
            <a:spLocks noGrp="1"/>
          </p:cNvSpPr>
          <p:nvPr>
            <p:ph type="subTitle" idx="3"/>
          </p:nvPr>
        </p:nvSpPr>
        <p:spPr>
          <a:xfrm>
            <a:off x="4555186" y="1388253"/>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88" name="Google Shape;988;p21"/>
          <p:cNvSpPr txBox="1">
            <a:spLocks noGrp="1"/>
          </p:cNvSpPr>
          <p:nvPr>
            <p:ph type="title" idx="4" hasCustomPrompt="1"/>
          </p:nvPr>
        </p:nvSpPr>
        <p:spPr>
          <a:xfrm>
            <a:off x="4555186" y="335713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9" name="Google Shape;989;p21"/>
          <p:cNvSpPr txBox="1">
            <a:spLocks noGrp="1"/>
          </p:cNvSpPr>
          <p:nvPr>
            <p:ph type="subTitle" idx="5"/>
          </p:nvPr>
        </p:nvSpPr>
        <p:spPr>
          <a:xfrm>
            <a:off x="4555186" y="4022650"/>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90" name="Google Shape;990;p21"/>
          <p:cNvSpPr>
            <a:spLocks noGrp="1"/>
          </p:cNvSpPr>
          <p:nvPr>
            <p:ph type="pic" idx="6"/>
          </p:nvPr>
        </p:nvSpPr>
        <p:spPr>
          <a:xfrm>
            <a:off x="-8775" y="-18400"/>
            <a:ext cx="2993400" cy="5161800"/>
          </a:xfrm>
          <a:prstGeom prst="rect">
            <a:avLst/>
          </a:prstGeom>
          <a:noFill/>
          <a:ln>
            <a:noFill/>
          </a:ln>
        </p:spPr>
      </p:sp>
    </p:spTree>
    <p:extLst>
      <p:ext uri="{BB962C8B-B14F-4D97-AF65-F5344CB8AC3E}">
        <p14:creationId xmlns:p14="http://schemas.microsoft.com/office/powerpoint/2010/main" val="1402962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7"/>
        <p:cNvGrpSpPr/>
        <p:nvPr/>
      </p:nvGrpSpPr>
      <p:grpSpPr>
        <a:xfrm>
          <a:off x="0" y="0"/>
          <a:ext cx="0" cy="0"/>
          <a:chOff x="0" y="0"/>
          <a:chExt cx="0" cy="0"/>
        </a:xfrm>
      </p:grpSpPr>
      <p:sp>
        <p:nvSpPr>
          <p:cNvPr id="528" name="Google Shape;528;p11"/>
          <p:cNvSpPr txBox="1">
            <a:spLocks noGrp="1"/>
          </p:cNvSpPr>
          <p:nvPr>
            <p:ph type="title" hasCustomPrompt="1"/>
          </p:nvPr>
        </p:nvSpPr>
        <p:spPr>
          <a:xfrm>
            <a:off x="713225" y="888275"/>
            <a:ext cx="4696800" cy="2462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9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9" name="Google Shape;529;p11"/>
          <p:cNvSpPr txBox="1">
            <a:spLocks noGrp="1"/>
          </p:cNvSpPr>
          <p:nvPr>
            <p:ph type="subTitle" idx="1"/>
          </p:nvPr>
        </p:nvSpPr>
        <p:spPr>
          <a:xfrm>
            <a:off x="713225" y="3254250"/>
            <a:ext cx="4696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30" name="Google Shape;530;p11"/>
          <p:cNvSpPr>
            <a:spLocks noGrp="1"/>
          </p:cNvSpPr>
          <p:nvPr>
            <p:ph type="pic" idx="2"/>
          </p:nvPr>
        </p:nvSpPr>
        <p:spPr>
          <a:xfrm>
            <a:off x="5823000" y="704625"/>
            <a:ext cx="2607900" cy="3730500"/>
          </a:xfrm>
          <a:prstGeom prst="rect">
            <a:avLst/>
          </a:prstGeom>
          <a:noFill/>
          <a:ln>
            <a:noFill/>
          </a:ln>
        </p:spPr>
      </p:sp>
    </p:spTree>
    <p:extLst>
      <p:ext uri="{BB962C8B-B14F-4D97-AF65-F5344CB8AC3E}">
        <p14:creationId xmlns:p14="http://schemas.microsoft.com/office/powerpoint/2010/main" val="2464546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78"/>
        <p:cNvGrpSpPr/>
        <p:nvPr/>
      </p:nvGrpSpPr>
      <p:grpSpPr>
        <a:xfrm>
          <a:off x="0" y="0"/>
          <a:ext cx="0" cy="0"/>
          <a:chOff x="0" y="0"/>
          <a:chExt cx="0" cy="0"/>
        </a:xfrm>
      </p:grpSpPr>
      <p:sp>
        <p:nvSpPr>
          <p:cNvPr id="626" name="Google Shape;62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67373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883477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80424979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6951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62464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171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56499070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49655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6/13/2024</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947229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hyperlink" Target="https://www.fortinet.com/resources/cyberglossary/firewal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3" name="Google Shape;1183;p28"/>
          <p:cNvSpPr txBox="1">
            <a:spLocks noGrp="1"/>
          </p:cNvSpPr>
          <p:nvPr>
            <p:ph type="ctrTitle"/>
          </p:nvPr>
        </p:nvSpPr>
        <p:spPr>
          <a:xfrm>
            <a:off x="4410113" y="1596887"/>
            <a:ext cx="3498574" cy="14844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t>JOGA SRI YAGNA DURGA NAGA VINAY</a:t>
            </a:r>
            <a:endParaRPr sz="3200" dirty="0"/>
          </a:p>
        </p:txBody>
      </p:sp>
      <p:sp>
        <p:nvSpPr>
          <p:cNvPr id="1184" name="Google Shape;1184;p28"/>
          <p:cNvSpPr txBox="1">
            <a:spLocks noGrp="1"/>
          </p:cNvSpPr>
          <p:nvPr>
            <p:ph type="subTitle" idx="1"/>
          </p:nvPr>
        </p:nvSpPr>
        <p:spPr>
          <a:xfrm>
            <a:off x="3514949" y="3081350"/>
            <a:ext cx="5162100" cy="475800"/>
          </a:xfrm>
          <a:prstGeom prst="rect">
            <a:avLst/>
          </a:prstGeom>
        </p:spPr>
        <p:txBody>
          <a:bodyPr spcFirstLastPara="1" wrap="square" lIns="91425" tIns="91425" rIns="91425" bIns="91425" anchor="t" anchorCtr="0">
            <a:noAutofit/>
          </a:bodyPr>
          <a:lstStyle/>
          <a:p>
            <a:pPr marL="0" indent="0"/>
            <a:r>
              <a:rPr lang="en-US" sz="2000" b="1" dirty="0">
                <a:latin typeface="Rozha One" panose="020B0604020202020204" charset="0"/>
                <a:ea typeface="MS UI Gothic" panose="020B0600070205080204" pitchFamily="34" charset="-128"/>
                <a:cs typeface="Rozha One" panose="020B0604020202020204" charset="0"/>
              </a:rPr>
              <a:t>FINAL PROJECT</a:t>
            </a:r>
          </a:p>
        </p:txBody>
      </p:sp>
      <p:pic>
        <p:nvPicPr>
          <p:cNvPr id="1182" name="Google Shape;1182;p28"/>
          <p:cNvPicPr preferRelativeResize="0">
            <a:picLocks noGrp="1"/>
          </p:cNvPicPr>
          <p:nvPr>
            <p:ph type="pic" idx="2"/>
          </p:nvPr>
        </p:nvPicPr>
        <p:blipFill rotWithShape="1">
          <a:blip r:embed="rId3">
            <a:alphaModFix/>
          </a:blip>
          <a:srcRect l="31074" r="31074"/>
          <a:stretch/>
        </p:blipFill>
        <p:spPr>
          <a:prstGeom prst="rect">
            <a:avLst/>
          </a:prstGeom>
        </p:spPr>
      </p:pic>
      <p:cxnSp>
        <p:nvCxnSpPr>
          <p:cNvPr id="3" name="Straight Connector 2">
            <a:extLst>
              <a:ext uri="{FF2B5EF4-FFF2-40B4-BE49-F238E27FC236}">
                <a16:creationId xmlns:a16="http://schemas.microsoft.com/office/drawing/2014/main" id="{55946B29-AFE3-9E3D-519E-223D7772D984}"/>
              </a:ext>
            </a:extLst>
          </p:cNvPr>
          <p:cNvCxnSpPr/>
          <p:nvPr/>
        </p:nvCxnSpPr>
        <p:spPr>
          <a:xfrm>
            <a:off x="4346712" y="3028121"/>
            <a:ext cx="4022035"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6" name="Google Shape;1262;p36">
            <a:extLst>
              <a:ext uri="{FF2B5EF4-FFF2-40B4-BE49-F238E27FC236}">
                <a16:creationId xmlns:a16="http://schemas.microsoft.com/office/drawing/2014/main" id="{31B1397C-700B-FE83-4B61-37729ED7D9F5}"/>
              </a:ext>
            </a:extLst>
          </p:cNvPr>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MODELLING</a:t>
            </a:r>
            <a:endParaRPr sz="3600" dirty="0">
              <a:solidFill>
                <a:schemeClr val="tx1"/>
              </a:solidFill>
            </a:endParaRPr>
          </a:p>
        </p:txBody>
      </p:sp>
      <p:sp>
        <p:nvSpPr>
          <p:cNvPr id="17" name="Google Shape;1269;p36">
            <a:extLst>
              <a:ext uri="{FF2B5EF4-FFF2-40B4-BE49-F238E27FC236}">
                <a16:creationId xmlns:a16="http://schemas.microsoft.com/office/drawing/2014/main" id="{2C0991BD-C57E-07D6-DDC1-5E9C7BD84160}"/>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18" name="Google Shape;1270;p36">
            <a:extLst>
              <a:ext uri="{FF2B5EF4-FFF2-40B4-BE49-F238E27FC236}">
                <a16:creationId xmlns:a16="http://schemas.microsoft.com/office/drawing/2014/main" id="{69265C8D-1140-F1A3-D1BE-981D3B0A71FB}"/>
              </a:ext>
            </a:extLst>
          </p:cNvPr>
          <p:cNvSpPr txBox="1">
            <a:spLocks/>
          </p:cNvSpPr>
          <p:nvPr/>
        </p:nvSpPr>
        <p:spPr>
          <a:xfrm>
            <a:off x="720000" y="1821715"/>
            <a:ext cx="8317983" cy="2393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B0604020202020204" charset="0"/>
                <a:cs typeface="Rozha One" panose="020B0604020202020204" charset="0"/>
              </a:rPr>
              <a:t>Components:</a:t>
            </a:r>
          </a:p>
          <a:p>
            <a:pPr marL="457200" indent="-457200" algn="l">
              <a:buFont typeface="Arial" panose="020B0604020202020204" pitchFamily="34" charset="0"/>
              <a:buChar char="•"/>
            </a:pPr>
            <a:r>
              <a:rPr lang="en-US" sz="1600" b="1" dirty="0">
                <a:latin typeface="Rozha One" panose="020B0604020202020204" charset="0"/>
                <a:cs typeface="Rozha One" panose="020B0604020202020204" charset="0"/>
              </a:rPr>
              <a:t>Key Press Handling: Function: </a:t>
            </a:r>
            <a:r>
              <a:rPr lang="en-US" sz="1600" i="1" dirty="0" err="1">
                <a:latin typeface="Rozha One" panose="020B0604020202020204" charset="0"/>
                <a:cs typeface="Rozha One" panose="020B0604020202020204" charset="0"/>
              </a:rPr>
              <a:t>on_press</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Captures and logs the pressed keys.</a:t>
            </a:r>
          </a:p>
          <a:p>
            <a:pPr algn="l"/>
            <a:r>
              <a:rPr lang="en-US" sz="1600" b="1" dirty="0">
                <a:latin typeface="Rozha One" panose="020B0604020202020204" charset="0"/>
                <a:cs typeface="Rozha One" panose="020B0604020202020204" charset="0"/>
              </a:rPr>
              <a:t>	Details: </a:t>
            </a:r>
            <a:r>
              <a:rPr lang="en-US" sz="1600" dirty="0">
                <a:latin typeface="Rozha One" panose="020B0604020202020204" charset="0"/>
                <a:cs typeface="Rozha One" panose="020B0604020202020204" charset="0"/>
              </a:rPr>
              <a:t>Appends key press events to a list and updates the JSON log file.</a:t>
            </a:r>
          </a:p>
          <a:p>
            <a:pPr algn="l"/>
            <a:endParaRPr lang="en-US" sz="1600" dirty="0">
              <a:latin typeface="Rozha One" panose="020B0604020202020204" charset="0"/>
              <a:cs typeface="Rozha One" panose="020B0604020202020204" charset="0"/>
            </a:endParaRPr>
          </a:p>
          <a:p>
            <a:pPr marL="457200" indent="-457200" algn="l">
              <a:buFont typeface="Arial" panose="020B0604020202020204" pitchFamily="34" charset="0"/>
              <a:buChar char="•"/>
            </a:pPr>
            <a:r>
              <a:rPr lang="en-US" sz="1600" b="1" dirty="0">
                <a:latin typeface="Rozha One" panose="020B0604020202020204" charset="0"/>
                <a:cs typeface="Rozha One" panose="020B0604020202020204" charset="0"/>
              </a:rPr>
              <a:t>Key Release Handling: Function: </a:t>
            </a:r>
            <a:r>
              <a:rPr lang="en-US" sz="1600" i="1" dirty="0" err="1">
                <a:latin typeface="Rozha One" panose="020B0604020202020204" charset="0"/>
                <a:cs typeface="Rozha One" panose="020B0604020202020204" charset="0"/>
              </a:rPr>
              <a:t>on_release</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Captures and logs the released keys.</a:t>
            </a:r>
          </a:p>
          <a:p>
            <a:pPr algn="l"/>
            <a:r>
              <a:rPr lang="en-US" sz="1600" dirty="0">
                <a:latin typeface="Rozha One" panose="020B0604020202020204" charset="0"/>
                <a:cs typeface="Rozha One" panose="020B0604020202020204" charset="0"/>
              </a:rPr>
              <a:t>	</a:t>
            </a:r>
            <a:r>
              <a:rPr lang="en-US" sz="1600" b="1" dirty="0">
                <a:latin typeface="Rozha One" panose="020B0604020202020204" charset="0"/>
                <a:cs typeface="Rozha One" panose="020B0604020202020204" charset="0"/>
              </a:rPr>
              <a:t>Details: </a:t>
            </a:r>
            <a:r>
              <a:rPr lang="en-US" sz="1600" dirty="0">
                <a:latin typeface="Rozha One" panose="020B0604020202020204" charset="0"/>
                <a:cs typeface="Rozha One" panose="020B0604020202020204" charset="0"/>
              </a:rPr>
              <a:t>Appends key release events to a list, updates the JSON log file, and accumulates keys for the text log.</a:t>
            </a:r>
          </a:p>
          <a:p>
            <a:pPr algn="l"/>
            <a:endParaRPr lang="en-US" sz="1600" dirty="0">
              <a:latin typeface="Rozha One" panose="020B0604020202020204" charset="0"/>
              <a:cs typeface="Rozha One" panose="020B0604020202020204" charset="0"/>
            </a:endParaRPr>
          </a:p>
          <a:p>
            <a:pPr algn="l"/>
            <a:endParaRPr lang="en-IN" sz="2400" dirty="0">
              <a:latin typeface="Rozha One" panose="020B0604020202020204" charset="0"/>
              <a:cs typeface="Rozha One" panose="020B0604020202020204" charset="0"/>
            </a:endParaRPr>
          </a:p>
        </p:txBody>
      </p:sp>
      <p:cxnSp>
        <p:nvCxnSpPr>
          <p:cNvPr id="19" name="Straight Connector 18">
            <a:extLst>
              <a:ext uri="{FF2B5EF4-FFF2-40B4-BE49-F238E27FC236}">
                <a16:creationId xmlns:a16="http://schemas.microsoft.com/office/drawing/2014/main" id="{1150CC36-22DF-253D-1862-899109751455}"/>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62;p36">
            <a:extLst>
              <a:ext uri="{FF2B5EF4-FFF2-40B4-BE49-F238E27FC236}">
                <a16:creationId xmlns:a16="http://schemas.microsoft.com/office/drawing/2014/main" id="{A6F8E52E-85EE-084C-D045-73BBBE1AFFDD}"/>
              </a:ext>
            </a:extLst>
          </p:cNvPr>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MODELLING</a:t>
            </a:r>
            <a:endParaRPr sz="3600" dirty="0">
              <a:solidFill>
                <a:schemeClr val="tx1"/>
              </a:solidFill>
            </a:endParaRPr>
          </a:p>
        </p:txBody>
      </p:sp>
      <p:sp>
        <p:nvSpPr>
          <p:cNvPr id="9" name="Google Shape;1269;p36">
            <a:extLst>
              <a:ext uri="{FF2B5EF4-FFF2-40B4-BE49-F238E27FC236}">
                <a16:creationId xmlns:a16="http://schemas.microsoft.com/office/drawing/2014/main" id="{69755121-1407-CDFE-7FBE-DDB2E8E2AB94}"/>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10" name="Google Shape;1270;p36">
            <a:extLst>
              <a:ext uri="{FF2B5EF4-FFF2-40B4-BE49-F238E27FC236}">
                <a16:creationId xmlns:a16="http://schemas.microsoft.com/office/drawing/2014/main" id="{593988F9-25D1-918C-56BC-281A8906D5BF}"/>
              </a:ext>
            </a:extLst>
          </p:cNvPr>
          <p:cNvSpPr txBox="1">
            <a:spLocks/>
          </p:cNvSpPr>
          <p:nvPr/>
        </p:nvSpPr>
        <p:spPr>
          <a:xfrm>
            <a:off x="720001" y="1821715"/>
            <a:ext cx="6018730" cy="1820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marL="457200" indent="-457200" algn="l">
              <a:buFont typeface="Wingdings" panose="05000000000000000000" pitchFamily="2" charset="2"/>
              <a:buChar char="Ø"/>
            </a:pPr>
            <a:r>
              <a:rPr lang="en-US" sz="1600" b="1" dirty="0">
                <a:latin typeface="Rozha One" panose="020B0604020202020204" charset="0"/>
                <a:cs typeface="Rozha One" panose="020B0604020202020204" charset="0"/>
              </a:rPr>
              <a:t>Logging Functions: Text Logging: </a:t>
            </a:r>
            <a:r>
              <a:rPr lang="en-US" sz="1600" i="1" dirty="0" err="1">
                <a:latin typeface="Rozha One" panose="020B0604020202020204" charset="0"/>
                <a:cs typeface="Rozha One" panose="020B0604020202020204" charset="0"/>
              </a:rPr>
              <a:t>generate_text_log</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Writes the recorded keys to key_log.txt.</a:t>
            </a:r>
          </a:p>
          <a:p>
            <a:pPr marL="457200" indent="-457200" algn="l">
              <a:buFont typeface="Wingdings" panose="05000000000000000000" pitchFamily="2" charset="2"/>
              <a:buChar char="Ø"/>
            </a:pPr>
            <a:r>
              <a:rPr lang="en-US" sz="1600" b="1" dirty="0">
                <a:latin typeface="Rozha One" panose="020B0604020202020204" charset="0"/>
                <a:cs typeface="Rozha One" panose="020B0604020202020204" charset="0"/>
              </a:rPr>
              <a:t>JSON Logging</a:t>
            </a:r>
            <a:r>
              <a:rPr lang="en-US" sz="1600" dirty="0">
                <a:latin typeface="Rozha One" panose="020B0604020202020204" charset="0"/>
                <a:cs typeface="Rozha One" panose="020B0604020202020204" charset="0"/>
              </a:rPr>
              <a:t>: </a:t>
            </a:r>
            <a:r>
              <a:rPr lang="en-US" sz="1600" i="1" dirty="0" err="1">
                <a:latin typeface="Rozha One" panose="020B0604020202020204" charset="0"/>
                <a:cs typeface="Rozha One" panose="020B0604020202020204" charset="0"/>
              </a:rPr>
              <a:t>generate_json_file</a:t>
            </a:r>
            <a:r>
              <a:rPr lang="en-US" sz="1600" i="1" dirty="0">
                <a:latin typeface="Rozha One" panose="020B0604020202020204" charset="0"/>
                <a:cs typeface="Rozha One" panose="020B0604020202020204" charset="0"/>
              </a:rPr>
              <a:t>(</a:t>
            </a:r>
            <a:r>
              <a:rPr lang="en-US" sz="1600" i="1" dirty="0" err="1">
                <a:latin typeface="Rozha One" panose="020B0604020202020204" charset="0"/>
                <a:cs typeface="Rozha One" panose="020B0604020202020204" charset="0"/>
              </a:rPr>
              <a:t>keys_used</a:t>
            </a:r>
            <a:r>
              <a:rPr lang="en-US" sz="1600" i="1" dirty="0">
                <a:latin typeface="Rozha One" panose="020B0604020202020204" charset="0"/>
                <a:cs typeface="Rozha One" panose="020B0604020202020204" charset="0"/>
              </a:rPr>
              <a:t>)</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Dumps the list of key events to </a:t>
            </a:r>
            <a:r>
              <a:rPr lang="en-US" sz="1600" dirty="0" err="1">
                <a:latin typeface="Rozha One" panose="020B0604020202020204" charset="0"/>
                <a:cs typeface="Rozha One" panose="020B0604020202020204" charset="0"/>
              </a:rPr>
              <a:t>key_log.json</a:t>
            </a:r>
            <a:r>
              <a:rPr lang="en-US" sz="1600" dirty="0">
                <a:latin typeface="Rozha One" panose="020B0604020202020204" charset="0"/>
                <a:cs typeface="Rozha One" panose="020B0604020202020204" charset="0"/>
              </a:rPr>
              <a:t>.</a:t>
            </a:r>
            <a:endParaRPr lang="en-IN" sz="1600" dirty="0">
              <a:latin typeface="Rozha One" panose="020B0604020202020204" charset="0"/>
              <a:cs typeface="Rozha One" panose="020B0604020202020204" charset="0"/>
            </a:endParaRPr>
          </a:p>
          <a:p>
            <a:pPr algn="l"/>
            <a:endParaRPr lang="en-IN" sz="2400" dirty="0">
              <a:latin typeface="Rozha One" panose="020B0604020202020204" charset="0"/>
              <a:cs typeface="Rozha One" panose="020B0604020202020204" charset="0"/>
            </a:endParaRPr>
          </a:p>
        </p:txBody>
      </p:sp>
      <p:cxnSp>
        <p:nvCxnSpPr>
          <p:cNvPr id="13" name="Straight Connector 12">
            <a:extLst>
              <a:ext uri="{FF2B5EF4-FFF2-40B4-BE49-F238E27FC236}">
                <a16:creationId xmlns:a16="http://schemas.microsoft.com/office/drawing/2014/main" id="{3C8DDD4F-1858-0B50-4550-9FB135DA20F4}"/>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6" name="Google Shape;1292;p38">
            <a:extLst>
              <a:ext uri="{FF2B5EF4-FFF2-40B4-BE49-F238E27FC236}">
                <a16:creationId xmlns:a16="http://schemas.microsoft.com/office/drawing/2014/main" id="{1AFCFBCA-BAC8-6A5D-4101-FD3BAAD4C3A2}"/>
              </a:ext>
            </a:extLst>
          </p:cNvPr>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62;p36">
            <a:extLst>
              <a:ext uri="{FF2B5EF4-FFF2-40B4-BE49-F238E27FC236}">
                <a16:creationId xmlns:a16="http://schemas.microsoft.com/office/drawing/2014/main" id="{D48FD4A1-F468-5236-B22B-02AA0D8231AC}"/>
              </a:ext>
            </a:extLst>
          </p:cNvPr>
          <p:cNvSpPr txBox="1">
            <a:spLocks/>
          </p:cNvSpPr>
          <p:nvPr/>
        </p:nvSpPr>
        <p:spPr>
          <a:xfrm>
            <a:off x="720000" y="928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1pPr>
            <a:lvl2pPr marR="0" lvl="1"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2pPr>
            <a:lvl3pPr marR="0" lvl="2"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3pPr>
            <a:lvl4pPr marR="0" lvl="3"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4pPr>
            <a:lvl5pPr marR="0" lvl="4"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5pPr>
            <a:lvl6pPr marR="0" lvl="5"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6pPr>
            <a:lvl7pPr marR="0" lvl="6"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7pPr>
            <a:lvl8pPr marR="0" lvl="7"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8pPr>
            <a:lvl9pPr marR="0" lvl="8"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9pPr>
          </a:lstStyle>
          <a:p>
            <a:r>
              <a:rPr lang="en-IN" sz="3600">
                <a:solidFill>
                  <a:schemeClr val="tx1"/>
                </a:solidFill>
              </a:rPr>
              <a:t>MODELLING</a:t>
            </a:r>
            <a:endParaRPr lang="en-IN" sz="3600" dirty="0">
              <a:solidFill>
                <a:schemeClr val="tx1"/>
              </a:solidFill>
            </a:endParaRPr>
          </a:p>
        </p:txBody>
      </p:sp>
      <p:sp>
        <p:nvSpPr>
          <p:cNvPr id="8" name="Google Shape;1269;p36">
            <a:extLst>
              <a:ext uri="{FF2B5EF4-FFF2-40B4-BE49-F238E27FC236}">
                <a16:creationId xmlns:a16="http://schemas.microsoft.com/office/drawing/2014/main" id="{F9AD518F-8E9F-EE4B-67AB-AD11C7385ED0}"/>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9" name="Google Shape;1270;p36">
            <a:extLst>
              <a:ext uri="{FF2B5EF4-FFF2-40B4-BE49-F238E27FC236}">
                <a16:creationId xmlns:a16="http://schemas.microsoft.com/office/drawing/2014/main" id="{E4625C5D-1C9F-B9B0-AB78-6246198F6A45}"/>
              </a:ext>
            </a:extLst>
          </p:cNvPr>
          <p:cNvSpPr txBox="1">
            <a:spLocks/>
          </p:cNvSpPr>
          <p:nvPr/>
        </p:nvSpPr>
        <p:spPr>
          <a:xfrm>
            <a:off x="720001" y="1821716"/>
            <a:ext cx="6018730" cy="2643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B0604020202020204" charset="0"/>
                <a:cs typeface="Rozha One" panose="020B0604020202020204" charset="0"/>
              </a:rPr>
              <a:t>Flow Diagram:</a:t>
            </a:r>
            <a:endParaRPr lang="en-US" sz="1600" dirty="0">
              <a:latin typeface="Rozha One" panose="020B0604020202020204" charset="0"/>
              <a:cs typeface="Rozha One" panose="020B0604020202020204" charset="0"/>
            </a:endParaRPr>
          </a:p>
          <a:p>
            <a:pPr lvl="1" algn="l">
              <a:buFont typeface="Arial" panose="020B0604020202020204" pitchFamily="34" charset="0"/>
              <a:buChar char="•"/>
            </a:pPr>
            <a:r>
              <a:rPr lang="en-US" b="1" dirty="0">
                <a:latin typeface="Rozha One" panose="020B0604020202020204" charset="0"/>
                <a:cs typeface="Rozha One" panose="020B0604020202020204" charset="0"/>
              </a:rPr>
              <a:t>Initialization:</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Set up the main GUI window.</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Initialize global variables for key logging.</a:t>
            </a:r>
          </a:p>
          <a:p>
            <a:pPr lvl="1" algn="l">
              <a:buFont typeface="Arial" panose="020B0604020202020204" pitchFamily="34" charset="0"/>
              <a:buChar char="•"/>
            </a:pPr>
            <a:r>
              <a:rPr lang="en-US" b="1" dirty="0">
                <a:latin typeface="Rozha One" panose="020B0604020202020204" charset="0"/>
                <a:cs typeface="Rozha One" panose="020B0604020202020204" charset="0"/>
              </a:rPr>
              <a:t>Event Capture:</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Start capturing key events when the "Start" button is pressed.</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Log key press and release events.</a:t>
            </a:r>
          </a:p>
          <a:p>
            <a:pPr lvl="1" algn="l">
              <a:buFont typeface="Arial" panose="020B0604020202020204" pitchFamily="34" charset="0"/>
              <a:buChar char="•"/>
            </a:pPr>
            <a:r>
              <a:rPr lang="en-US" b="1" dirty="0">
                <a:latin typeface="Rozha One" panose="020B0604020202020204" charset="0"/>
                <a:cs typeface="Rozha One" panose="020B0604020202020204" charset="0"/>
              </a:rPr>
              <a:t>Data Logging:</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Continuously update text and JSON log files with captured key events.</a:t>
            </a:r>
          </a:p>
          <a:p>
            <a:pPr lvl="1" algn="l">
              <a:buFont typeface="Arial" panose="020B0604020202020204" pitchFamily="34" charset="0"/>
              <a:buChar char="•"/>
            </a:pPr>
            <a:r>
              <a:rPr lang="en-US" b="1" dirty="0">
                <a:latin typeface="Rozha One" panose="020B0604020202020204" charset="0"/>
                <a:cs typeface="Rozha One" panose="020B0604020202020204" charset="0"/>
              </a:rPr>
              <a:t>Stop Logging:</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Stop capturing key events when the "Stop" button is pressed.</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Update the GUI status to indicate the keylogger is stopped.</a:t>
            </a:r>
          </a:p>
          <a:p>
            <a:pPr algn="l"/>
            <a:endParaRPr lang="en-IN" sz="1200"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id="{B99E7B32-9F41-AE4E-8004-ED16B880B179}"/>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5" name="TextBox 4">
            <a:extLst>
              <a:ext uri="{FF2B5EF4-FFF2-40B4-BE49-F238E27FC236}">
                <a16:creationId xmlns:a16="http://schemas.microsoft.com/office/drawing/2014/main" id="{EA22B804-296D-3306-E1D2-F6748AAB8F40}"/>
              </a:ext>
            </a:extLst>
          </p:cNvPr>
          <p:cNvSpPr txBox="1"/>
          <p:nvPr/>
        </p:nvSpPr>
        <p:spPr>
          <a:xfrm>
            <a:off x="720000" y="902040"/>
            <a:ext cx="4572000" cy="646331"/>
          </a:xfrm>
          <a:prstGeom prst="rect">
            <a:avLst/>
          </a:prstGeom>
          <a:noFill/>
        </p:spPr>
        <p:txBody>
          <a:bodyPr wrap="square">
            <a:spAutoFit/>
          </a:bodyPr>
          <a:lstStyle/>
          <a:p>
            <a:r>
              <a:rPr lang="en-IN" sz="3600" dirty="0">
                <a:latin typeface="Rozha One" panose="020B0604020202020204" charset="0"/>
                <a:cs typeface="Rozha One" panose="020B0604020202020204" charset="0"/>
              </a:rPr>
              <a:t>R</a:t>
            </a:r>
            <a:r>
              <a:rPr lang="en-IN" sz="3600" spc="-40" dirty="0">
                <a:latin typeface="Rozha One" panose="020B0604020202020204" charset="0"/>
                <a:cs typeface="Rozha One" panose="020B0604020202020204" charset="0"/>
              </a:rPr>
              <a:t>E</a:t>
            </a:r>
            <a:r>
              <a:rPr lang="en-IN" sz="3600" spc="15" dirty="0">
                <a:latin typeface="Rozha One" panose="020B0604020202020204" charset="0"/>
                <a:cs typeface="Rozha One" panose="020B0604020202020204" charset="0"/>
              </a:rPr>
              <a:t>S</a:t>
            </a:r>
            <a:r>
              <a:rPr lang="en-IN" sz="3600" spc="-30" dirty="0">
                <a:latin typeface="Rozha One" panose="020B0604020202020204" charset="0"/>
                <a:cs typeface="Rozha One" panose="020B0604020202020204" charset="0"/>
              </a:rPr>
              <a:t>U</a:t>
            </a:r>
            <a:r>
              <a:rPr lang="en-IN" sz="3600" spc="-405" dirty="0">
                <a:latin typeface="Rozha One" panose="020B0604020202020204" charset="0"/>
                <a:cs typeface="Rozha One" panose="020B0604020202020204" charset="0"/>
              </a:rPr>
              <a:t>L</a:t>
            </a:r>
            <a:r>
              <a:rPr lang="en-IN" sz="3600" dirty="0">
                <a:latin typeface="Rozha One" panose="020B0604020202020204" charset="0"/>
                <a:cs typeface="Rozha One" panose="020B0604020202020204" charset="0"/>
              </a:rPr>
              <a:t>TS</a:t>
            </a:r>
          </a:p>
        </p:txBody>
      </p:sp>
      <p:sp>
        <p:nvSpPr>
          <p:cNvPr id="9" name="TextBox 8">
            <a:extLst>
              <a:ext uri="{FF2B5EF4-FFF2-40B4-BE49-F238E27FC236}">
                <a16:creationId xmlns:a16="http://schemas.microsoft.com/office/drawing/2014/main" id="{54DE8E8E-4D2C-7CAD-BA74-F79B38A36B51}"/>
              </a:ext>
            </a:extLst>
          </p:cNvPr>
          <p:cNvSpPr txBox="1"/>
          <p:nvPr/>
        </p:nvSpPr>
        <p:spPr>
          <a:xfrm>
            <a:off x="689113" y="2818015"/>
            <a:ext cx="7328452" cy="184665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solidFill>
                <a:schemeClr val="tx1"/>
              </a:solidFill>
              <a:effectLst/>
              <a:latin typeface="Rozha One" panose="020B0604020202020204" charset="0"/>
              <a:cs typeface="Rozha One" panose="020B0604020202020204" charset="0"/>
            </a:endParaRPr>
          </a:p>
          <a:p>
            <a:pPr defTabSz="914400" eaLnBrk="0" fontAlgn="base" hangingPunct="0">
              <a:spcBef>
                <a:spcPct val="0"/>
              </a:spcBef>
              <a:spcAft>
                <a:spcPct val="0"/>
              </a:spcAft>
            </a:pPr>
            <a:r>
              <a:rPr lang="en-US" dirty="0">
                <a:solidFill>
                  <a:srgbClr val="000000"/>
                </a:solidFill>
                <a:highlight>
                  <a:srgbClr val="FFFFFF"/>
                </a:highlight>
                <a:latin typeface="Times New Roman" panose="02020603050405020304" pitchFamily="18" charset="0"/>
                <a:cs typeface="Times New Roman" panose="02020603050405020304" pitchFamily="18" charset="0"/>
              </a:rPr>
              <a:t>The best way to protect your devices from keylogging is to use a high-quality antivirus or </a:t>
            </a:r>
            <a:r>
              <a:rPr lang="en-US" dirty="0">
                <a:highlight>
                  <a:srgbClr val="FFFFFF"/>
                </a:highlight>
                <a:latin typeface="Times New Roman" panose="02020603050405020304" pitchFamily="18" charset="0"/>
                <a:cs typeface="Times New Roman" panose="02020603050405020304" pitchFamily="18" charset="0"/>
                <a:hlinkClick r:id="rId3">
                  <a:extLst>
                    <a:ext uri="{A12FA001-AC4F-418D-AE19-62706E023703}">
                      <ahyp:hlinkClr xmlns:lc="http://schemas.openxmlformats.org/drawingml/2006/lockedCanvas" xmlns:ahyp="http://schemas.microsoft.com/office/drawing/2018/hyperlinkcolor" xmlns="" val="tx"/>
                    </a:ext>
                  </a:extLst>
                </a:hlinkClick>
              </a:rPr>
              <a:t>firewall</a:t>
            </a:r>
            <a:r>
              <a:rPr lang="en-US" dirty="0">
                <a:solidFill>
                  <a:srgbClr val="000000"/>
                </a:solidFill>
                <a:highlight>
                  <a:srgbClr val="FFFFFF"/>
                </a:highlight>
                <a:latin typeface="Times New Roman" panose="02020603050405020304" pitchFamily="18" charset="0"/>
                <a:cs typeface="Times New Roman" panose="02020603050405020304" pitchFamily="18" charset="0"/>
              </a:rPr>
              <a:t>. You can also take other precautions to make an infection less likely.</a:t>
            </a:r>
            <a:r>
              <a:rPr lang="en-US" sz="2400" dirty="0">
                <a:solidFill>
                  <a:srgbClr val="000000"/>
                </a:solidFill>
                <a:highlight>
                  <a:srgbClr val="FFFFFF"/>
                </a:highlight>
                <a:latin typeface="Inter"/>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i="0" u="none" strike="noStrike" cap="none" normalizeH="0" baseline="0" dirty="0" smtClean="0">
                <a:ln>
                  <a:noFill/>
                </a:ln>
                <a:solidFill>
                  <a:schemeClr val="tx1"/>
                </a:solidFill>
                <a:effectLst/>
                <a:latin typeface="Rozha One" panose="020B0604020202020204" charset="0"/>
                <a:cs typeface="Rozha One" panose="020B0604020202020204" charset="0"/>
              </a:rPr>
              <a:t> </a:t>
            </a:r>
            <a:endParaRPr kumimoji="0" lang="en-US" altLang="en-US" i="0" u="none" strike="noStrike" cap="none" normalizeH="0" baseline="0" dirty="0">
              <a:ln>
                <a:noFill/>
              </a:ln>
              <a:solidFill>
                <a:schemeClr val="tx1"/>
              </a:solidFill>
              <a:effectLst/>
              <a:latin typeface="Rozha One" panose="020B0604020202020204" charset="0"/>
              <a:cs typeface="Rozha One" panose="020B0604020202020204" charset="0"/>
            </a:endParaRPr>
          </a:p>
          <a:p>
            <a:endParaRPr lang="en-IN"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id="{911D1D37-25A9-5281-ECB7-5F1D8003ED6C}"/>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46" y="1852439"/>
            <a:ext cx="6988098" cy="11858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3" name="Title 2">
            <a:extLst>
              <a:ext uri="{FF2B5EF4-FFF2-40B4-BE49-F238E27FC236}">
                <a16:creationId xmlns:a16="http://schemas.microsoft.com/office/drawing/2014/main" id="{4A494582-FA00-4DFB-0150-DDD49D5745B2}"/>
              </a:ext>
            </a:extLst>
          </p:cNvPr>
          <p:cNvSpPr>
            <a:spLocks noGrp="1"/>
          </p:cNvSpPr>
          <p:nvPr>
            <p:ph type="title"/>
          </p:nvPr>
        </p:nvSpPr>
        <p:spPr>
          <a:xfrm>
            <a:off x="720000" y="855842"/>
            <a:ext cx="7704000" cy="572700"/>
          </a:xfrm>
        </p:spPr>
        <p:txBody>
          <a:bodyPr>
            <a:normAutofit fontScale="90000"/>
          </a:bodyPr>
          <a:lstStyle/>
          <a:p>
            <a:r>
              <a:rPr lang="en-US" sz="3600" spc="5" dirty="0"/>
              <a:t>KEY LOGGER AND SECURITY</a:t>
            </a:r>
            <a:endParaRPr lang="en-IN" dirty="0"/>
          </a:p>
        </p:txBody>
      </p:sp>
      <p:sp>
        <p:nvSpPr>
          <p:cNvPr id="4" name="TextBox 3">
            <a:extLst>
              <a:ext uri="{FF2B5EF4-FFF2-40B4-BE49-F238E27FC236}">
                <a16:creationId xmlns:a16="http://schemas.microsoft.com/office/drawing/2014/main" id="{28B4CADB-4139-6B3E-EA37-DD5CA75D20D1}"/>
              </a:ext>
            </a:extLst>
          </p:cNvPr>
          <p:cNvSpPr txBox="1"/>
          <p:nvPr/>
        </p:nvSpPr>
        <p:spPr>
          <a:xfrm>
            <a:off x="720000" y="1749287"/>
            <a:ext cx="7569235" cy="1538883"/>
          </a:xfrm>
          <a:prstGeom prst="rect">
            <a:avLst/>
          </a:prstGeom>
          <a:noFill/>
        </p:spPr>
        <p:txBody>
          <a:bodyPr wrap="square" rtlCol="0">
            <a:spAutoFit/>
          </a:bodyPr>
          <a:lstStyle/>
          <a:p>
            <a:pPr>
              <a:lnSpc>
                <a:spcPct val="150000"/>
              </a:lnSpc>
            </a:pPr>
            <a:r>
              <a:rPr lang="en-US" sz="1600" dirty="0">
                <a:latin typeface="Rozha One" panose="020B0604020202020204" charset="0"/>
                <a:cs typeface="Rozha One" panose="020B0604020202020204" charset="0"/>
              </a:rPr>
              <a:t>A key logger is a type of surveillance technology used to record keystrokes on a computer. Ensuring security involves detecting and preventing such malicious software to protect sensitive information and maintain user privacy.</a:t>
            </a:r>
            <a:endParaRPr lang="en-IN" sz="1600" dirty="0">
              <a:latin typeface="Rozha One" panose="020B0604020202020204" charset="0"/>
              <a:cs typeface="Rozha One" panose="020B0604020202020204" charset="0"/>
            </a:endParaRPr>
          </a:p>
        </p:txBody>
      </p:sp>
      <p:cxnSp>
        <p:nvCxnSpPr>
          <p:cNvPr id="5" name="Straight Connector 4">
            <a:extLst>
              <a:ext uri="{FF2B5EF4-FFF2-40B4-BE49-F238E27FC236}">
                <a16:creationId xmlns:a16="http://schemas.microsoft.com/office/drawing/2014/main" id="{3A236BC6-03ED-77CB-1402-CAD5524743B6}"/>
              </a:ext>
            </a:extLst>
          </p:cNvPr>
          <p:cNvCxnSpPr>
            <a:cxnSpLocks/>
          </p:cNvCxnSpPr>
          <p:nvPr/>
        </p:nvCxnSpPr>
        <p:spPr>
          <a:xfrm>
            <a:off x="720000" y="161013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3" name="Title 2">
            <a:extLst>
              <a:ext uri="{FF2B5EF4-FFF2-40B4-BE49-F238E27FC236}">
                <a16:creationId xmlns:a16="http://schemas.microsoft.com/office/drawing/2014/main" id="{8DBE9730-D1AB-6173-7BF9-5D385C0F8C78}"/>
              </a:ext>
            </a:extLst>
          </p:cNvPr>
          <p:cNvSpPr>
            <a:spLocks noGrp="1"/>
          </p:cNvSpPr>
          <p:nvPr>
            <p:ph type="title"/>
          </p:nvPr>
        </p:nvSpPr>
        <p:spPr>
          <a:xfrm>
            <a:off x="872400" y="822712"/>
            <a:ext cx="2871339" cy="572700"/>
          </a:xfrm>
        </p:spPr>
        <p:txBody>
          <a:bodyPr/>
          <a:lstStyle/>
          <a:p>
            <a:r>
              <a:rPr lang="en-US" dirty="0"/>
              <a:t>AGENDA</a:t>
            </a:r>
            <a:endParaRPr lang="en-IN" dirty="0"/>
          </a:p>
        </p:txBody>
      </p:sp>
      <p:sp>
        <p:nvSpPr>
          <p:cNvPr id="29" name="TextBox 28">
            <a:extLst>
              <a:ext uri="{FF2B5EF4-FFF2-40B4-BE49-F238E27FC236}">
                <a16:creationId xmlns:a16="http://schemas.microsoft.com/office/drawing/2014/main" id="{53E7DA59-3BCF-0C1D-40ED-FC8FCFF05B0A}"/>
              </a:ext>
            </a:extLst>
          </p:cNvPr>
          <p:cNvSpPr txBox="1"/>
          <p:nvPr/>
        </p:nvSpPr>
        <p:spPr>
          <a:xfrm>
            <a:off x="4689026" y="1616766"/>
            <a:ext cx="3703982" cy="388568"/>
          </a:xfrm>
          <a:prstGeom prst="rect">
            <a:avLst/>
          </a:prstGeom>
          <a:noFill/>
        </p:spPr>
        <p:txBody>
          <a:bodyPr wrap="square" rtlCol="0">
            <a:spAutoFit/>
          </a:bodyPr>
          <a:lstStyle/>
          <a:p>
            <a:pPr>
              <a:lnSpc>
                <a:spcPct val="150000"/>
              </a:lnSpc>
            </a:pPr>
            <a:endParaRPr lang="en-IN" dirty="0">
              <a:latin typeface="Rozha One" panose="020B0604020202020204" charset="0"/>
              <a:cs typeface="Rozha One" panose="020B0604020202020204" charset="0"/>
            </a:endParaRPr>
          </a:p>
        </p:txBody>
      </p:sp>
      <p:sp>
        <p:nvSpPr>
          <p:cNvPr id="30" name="TextBox 29">
            <a:extLst>
              <a:ext uri="{FF2B5EF4-FFF2-40B4-BE49-F238E27FC236}">
                <a16:creationId xmlns:a16="http://schemas.microsoft.com/office/drawing/2014/main" id="{D19F87E2-B287-FAF0-FA13-F497BC2A8A9A}"/>
              </a:ext>
            </a:extLst>
          </p:cNvPr>
          <p:cNvSpPr txBox="1"/>
          <p:nvPr/>
        </p:nvSpPr>
        <p:spPr>
          <a:xfrm>
            <a:off x="872400" y="1616766"/>
            <a:ext cx="3816626" cy="2554545"/>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Introduction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Problem Statement</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Project Overview</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End Users</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Solution and Value Proposition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The "Wow" Factor in Our Solution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Modelling</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Results</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Conclusion and Q&amp;A </a:t>
            </a:r>
          </a:p>
          <a:p>
            <a:endParaRPr lang="en-IN" sz="1600" dirty="0">
              <a:latin typeface="Rozha One" panose="020B0604020202020204" charset="0"/>
              <a:cs typeface="Rozha One" panose="020B0604020202020204" charset="0"/>
            </a:endParaRPr>
          </a:p>
        </p:txBody>
      </p:sp>
      <p:cxnSp>
        <p:nvCxnSpPr>
          <p:cNvPr id="33" name="Straight Connector 32">
            <a:extLst>
              <a:ext uri="{FF2B5EF4-FFF2-40B4-BE49-F238E27FC236}">
                <a16:creationId xmlns:a16="http://schemas.microsoft.com/office/drawing/2014/main" id="{6D88154C-4AAB-C602-8724-C608A19F63FC}"/>
              </a:ext>
            </a:extLst>
          </p:cNvPr>
          <p:cNvCxnSpPr>
            <a:cxnSpLocks/>
          </p:cNvCxnSpPr>
          <p:nvPr/>
        </p:nvCxnSpPr>
        <p:spPr>
          <a:xfrm>
            <a:off x="819391" y="149749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31"/>
          <p:cNvSpPr txBox="1">
            <a:spLocks noGrp="1"/>
          </p:cNvSpPr>
          <p:nvPr>
            <p:ph type="title"/>
          </p:nvPr>
        </p:nvSpPr>
        <p:spPr>
          <a:xfrm>
            <a:off x="713225" y="992270"/>
            <a:ext cx="4653906" cy="7795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spc="-20" dirty="0"/>
              <a:t>P</a:t>
            </a:r>
            <a:r>
              <a:rPr lang="en-IN" sz="3600" spc="15" dirty="0"/>
              <a:t>ROB</a:t>
            </a:r>
            <a:r>
              <a:rPr lang="en-IN" sz="3600" spc="55" dirty="0"/>
              <a:t>L</a:t>
            </a:r>
            <a:r>
              <a:rPr lang="en-IN" sz="3600" spc="-20" dirty="0"/>
              <a:t>E</a:t>
            </a:r>
            <a:r>
              <a:rPr lang="en-IN" sz="3600" spc="20" dirty="0"/>
              <a:t>M </a:t>
            </a:r>
            <a:r>
              <a:rPr lang="en-IN" sz="3600" spc="10" dirty="0"/>
              <a:t>S</a:t>
            </a:r>
            <a:r>
              <a:rPr lang="en-IN" sz="3600" spc="-370" dirty="0"/>
              <a:t>T</a:t>
            </a:r>
            <a:r>
              <a:rPr lang="en-IN" sz="3600" spc="-375" dirty="0"/>
              <a:t>A</a:t>
            </a:r>
            <a:r>
              <a:rPr lang="en-IN" sz="3600" spc="15" dirty="0"/>
              <a:t>T</a:t>
            </a:r>
            <a:r>
              <a:rPr lang="en-IN" sz="3600" spc="-10" dirty="0"/>
              <a:t>E</a:t>
            </a:r>
            <a:r>
              <a:rPr lang="en-IN" sz="3600" spc="-20" dirty="0"/>
              <a:t>ME</a:t>
            </a:r>
            <a:r>
              <a:rPr lang="en-IN" sz="3600" spc="10" dirty="0"/>
              <a:t>NT </a:t>
            </a:r>
            <a:endParaRPr dirty="0"/>
          </a:p>
        </p:txBody>
      </p:sp>
      <p:sp>
        <p:nvSpPr>
          <p:cNvPr id="1216" name="Google Shape;1216;p31"/>
          <p:cNvSpPr txBox="1">
            <a:spLocks noGrp="1"/>
          </p:cNvSpPr>
          <p:nvPr>
            <p:ph type="subTitle" idx="1"/>
          </p:nvPr>
        </p:nvSpPr>
        <p:spPr>
          <a:xfrm>
            <a:off x="713225" y="1972200"/>
            <a:ext cx="7476618" cy="173840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600" b="0" i="0" dirty="0">
                <a:solidFill>
                  <a:srgbClr val="16191C"/>
                </a:solidFill>
                <a:effectLst/>
                <a:highlight>
                  <a:srgbClr val="F2F2F2"/>
                </a:highlight>
                <a:latin typeface="Rozha One" panose="020B0604020202020204" charset="0"/>
                <a:cs typeface="Rozha One" panose="020B0604020202020204" charset="0"/>
              </a:rPr>
              <a:t>Keyloggers are tools that record keystrokes on a computer. They can be hardware or software-based, used for monitoring or malicious purposes. Keyloggers raise privacy concerns and legal issues, so it's essential to protect against them. Let me know if you need more details on any specific point!</a:t>
            </a:r>
            <a:endParaRPr sz="1600" dirty="0">
              <a:latin typeface="Rozha One" panose="020B0604020202020204" charset="0"/>
              <a:cs typeface="Rozha One" panose="020B0604020202020204" charset="0"/>
            </a:endParaRPr>
          </a:p>
        </p:txBody>
      </p:sp>
      <p:cxnSp>
        <p:nvCxnSpPr>
          <p:cNvPr id="4" name="Straight Connector 3">
            <a:extLst>
              <a:ext uri="{FF2B5EF4-FFF2-40B4-BE49-F238E27FC236}">
                <a16:creationId xmlns:a16="http://schemas.microsoft.com/office/drawing/2014/main" id="{000DB400-6ABC-2679-59F4-981E4290D48F}"/>
              </a:ext>
            </a:extLst>
          </p:cNvPr>
          <p:cNvCxnSpPr>
            <a:cxnSpLocks/>
          </p:cNvCxnSpPr>
          <p:nvPr/>
        </p:nvCxnSpPr>
        <p:spPr>
          <a:xfrm>
            <a:off x="713225" y="1771859"/>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32"/>
          <p:cNvSpPr txBox="1">
            <a:spLocks noGrp="1"/>
          </p:cNvSpPr>
          <p:nvPr>
            <p:ph type="title"/>
          </p:nvPr>
        </p:nvSpPr>
        <p:spPr>
          <a:xfrm>
            <a:off x="874645" y="972532"/>
            <a:ext cx="4359965" cy="6906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spc="5" dirty="0"/>
              <a:t>PROJECT	 </a:t>
            </a:r>
            <a:r>
              <a:rPr lang="en-IN" sz="3600" spc="-20" dirty="0"/>
              <a:t>OVERVIEW</a:t>
            </a:r>
            <a:endParaRPr sz="3600" dirty="0"/>
          </a:p>
        </p:txBody>
      </p:sp>
      <p:sp>
        <p:nvSpPr>
          <p:cNvPr id="4" name="TextBox 3">
            <a:extLst>
              <a:ext uri="{FF2B5EF4-FFF2-40B4-BE49-F238E27FC236}">
                <a16:creationId xmlns:a16="http://schemas.microsoft.com/office/drawing/2014/main" id="{CDE9E2CE-F1C5-3BFB-BBD6-6AF203388074}"/>
              </a:ext>
            </a:extLst>
          </p:cNvPr>
          <p:cNvSpPr txBox="1"/>
          <p:nvPr/>
        </p:nvSpPr>
        <p:spPr>
          <a:xfrm>
            <a:off x="874645" y="1760651"/>
            <a:ext cx="7569235" cy="1908215"/>
          </a:xfrm>
          <a:prstGeom prst="rect">
            <a:avLst/>
          </a:prstGeom>
          <a:noFill/>
        </p:spPr>
        <p:txBody>
          <a:bodyPr wrap="square" rtlCol="0">
            <a:spAutoFit/>
          </a:bodyPr>
          <a:lstStyle/>
          <a:p>
            <a:pPr>
              <a:lnSpc>
                <a:spcPct val="150000"/>
              </a:lnSpc>
            </a:pPr>
            <a:r>
              <a:rPr lang="en-US" sz="1600" dirty="0">
                <a:latin typeface="Rozha One" panose="020B0604020202020204" charset="0"/>
                <a:cs typeface="Rozha One" panose="020B0604020202020204" charset="0"/>
              </a:rPr>
              <a:t>This project aims to investigate key loggers, devices or software that secretly record keystrokes to steal sensitive information. By understanding their mechanisms and potential risks, the project will develop strategies for detecting and preventing these threats, ensuring robust data security and privacy.</a:t>
            </a:r>
            <a:endParaRPr lang="en-IN" sz="1600" dirty="0">
              <a:latin typeface="Rozha One" panose="020B0604020202020204" charset="0"/>
              <a:cs typeface="Rozha One" panose="020B0604020202020204" charset="0"/>
            </a:endParaRPr>
          </a:p>
        </p:txBody>
      </p:sp>
      <p:cxnSp>
        <p:nvCxnSpPr>
          <p:cNvPr id="5" name="Straight Connector 4">
            <a:extLst>
              <a:ext uri="{FF2B5EF4-FFF2-40B4-BE49-F238E27FC236}">
                <a16:creationId xmlns:a16="http://schemas.microsoft.com/office/drawing/2014/main" id="{6A14F17F-E617-6B26-BB6B-551387D5D418}"/>
              </a:ext>
            </a:extLst>
          </p:cNvPr>
          <p:cNvCxnSpPr>
            <a:cxnSpLocks/>
          </p:cNvCxnSpPr>
          <p:nvPr/>
        </p:nvCxnSpPr>
        <p:spPr>
          <a:xfrm>
            <a:off x="874645" y="166314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30" name="Google Shape;1230;p33"/>
          <p:cNvSpPr txBox="1">
            <a:spLocks noGrp="1"/>
          </p:cNvSpPr>
          <p:nvPr>
            <p:ph type="title"/>
          </p:nvPr>
        </p:nvSpPr>
        <p:spPr>
          <a:xfrm>
            <a:off x="713224" y="11540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spc="25" dirty="0"/>
              <a:t>W</a:t>
            </a:r>
            <a:r>
              <a:rPr lang="en-US" sz="3600" spc="-20" dirty="0"/>
              <a:t>H</a:t>
            </a:r>
            <a:r>
              <a:rPr lang="en-US" sz="3600" spc="20" dirty="0"/>
              <a:t>O</a:t>
            </a:r>
            <a:r>
              <a:rPr lang="en-US" sz="3600" spc="-235" dirty="0"/>
              <a:t> </a:t>
            </a:r>
            <a:r>
              <a:rPr lang="en-US" sz="3600" spc="-10" dirty="0"/>
              <a:t>AR</a:t>
            </a:r>
            <a:r>
              <a:rPr lang="en-US" sz="3600" spc="15" dirty="0"/>
              <a:t>E</a:t>
            </a:r>
            <a:r>
              <a:rPr lang="en-US" sz="3600" spc="-35" dirty="0"/>
              <a:t> </a:t>
            </a:r>
            <a:r>
              <a:rPr lang="en-US" sz="3600" spc="-10" dirty="0"/>
              <a:t>T</a:t>
            </a:r>
            <a:r>
              <a:rPr lang="en-US" sz="3600" spc="-15" dirty="0"/>
              <a:t>H</a:t>
            </a:r>
            <a:r>
              <a:rPr lang="en-US" sz="3600" spc="15" dirty="0"/>
              <a:t>E</a:t>
            </a:r>
            <a:r>
              <a:rPr lang="en-US" sz="3600" spc="-35" dirty="0"/>
              <a:t> </a:t>
            </a:r>
            <a:r>
              <a:rPr lang="en-US" sz="3600" spc="-20" dirty="0"/>
              <a:t>E</a:t>
            </a:r>
            <a:r>
              <a:rPr lang="en-US" sz="3600" spc="30" dirty="0"/>
              <a:t>N</a:t>
            </a:r>
            <a:r>
              <a:rPr lang="en-US" sz="3600" spc="15" dirty="0"/>
              <a:t>D</a:t>
            </a:r>
            <a:r>
              <a:rPr lang="en-US" sz="3600" spc="-45" dirty="0"/>
              <a:t> </a:t>
            </a:r>
            <a:r>
              <a:rPr lang="en-US" sz="3600" dirty="0"/>
              <a:t>U</a:t>
            </a:r>
            <a:r>
              <a:rPr lang="en-US" sz="3600" spc="10" dirty="0"/>
              <a:t>S</a:t>
            </a:r>
            <a:r>
              <a:rPr lang="en-US" sz="3600" spc="-25" dirty="0"/>
              <a:t>E</a:t>
            </a:r>
            <a:r>
              <a:rPr lang="en-US" sz="3600" spc="-10" dirty="0"/>
              <a:t>R</a:t>
            </a:r>
            <a:r>
              <a:rPr lang="en-US" sz="3600" spc="5" dirty="0"/>
              <a:t>S?</a:t>
            </a:r>
            <a:endParaRPr lang="en-IN" dirty="0"/>
          </a:p>
        </p:txBody>
      </p:sp>
      <p:sp>
        <p:nvSpPr>
          <p:cNvPr id="1232" name="Google Shape;1232;p33"/>
          <p:cNvSpPr txBox="1">
            <a:spLocks noGrp="1"/>
          </p:cNvSpPr>
          <p:nvPr>
            <p:ph type="subTitle" idx="2"/>
          </p:nvPr>
        </p:nvSpPr>
        <p:spPr>
          <a:xfrm>
            <a:off x="713224" y="1887900"/>
            <a:ext cx="7582637" cy="1367700"/>
          </a:xfrm>
          <a:prstGeom prst="rect">
            <a:avLst/>
          </a:prstGeom>
        </p:spPr>
        <p:txBody>
          <a:bodyPr spcFirstLastPara="1" wrap="square" lIns="91425" tIns="91425" rIns="91425" bIns="91425" anchor="t" anchorCtr="0">
            <a:noAutofit/>
          </a:bodyPr>
          <a:lstStyle/>
          <a:p>
            <a:pPr marL="0" indent="0">
              <a:lnSpc>
                <a:spcPct val="150000"/>
              </a:lnSpc>
            </a:pPr>
            <a:r>
              <a:rPr lang="en-US" sz="1600" i="0" dirty="0">
                <a:solidFill>
                  <a:srgbClr val="000000"/>
                </a:solidFill>
                <a:effectLst/>
                <a:highlight>
                  <a:srgbClr val="FFFFFF"/>
                </a:highlight>
                <a:latin typeface="Rozha One" panose="020B0604020202020204" charset="0"/>
                <a:cs typeface="Rozha One" panose="020B0604020202020204" charset="0"/>
              </a:rPr>
              <a:t>Keyloggers, or keystroke loggers, are tools that record what a person types on a device. While there are legitimate and legal uses for keyloggers, many uses for keyloggers are malicious. In a keylogger attack, the keylogger software records every keystroke on the victim’s device and sends it to the attacker.</a:t>
            </a:r>
            <a:endParaRPr lang="en-IN" sz="1600" dirty="0">
              <a:latin typeface="Rozha One" panose="020B0604020202020204" charset="0"/>
              <a:cs typeface="Rozha One" panose="020B0604020202020204" charset="0"/>
            </a:endParaRPr>
          </a:p>
          <a:p>
            <a:pPr marL="0" indent="0">
              <a:lnSpc>
                <a:spcPct val="150000"/>
              </a:lnSpc>
            </a:pPr>
            <a:endParaRPr sz="1600" dirty="0">
              <a:latin typeface="Rozha One" panose="020B0604020202020204" charset="0"/>
              <a:cs typeface="Rozha One" panose="020B0604020202020204" charset="0"/>
            </a:endParaRPr>
          </a:p>
        </p:txBody>
      </p:sp>
      <p:cxnSp>
        <p:nvCxnSpPr>
          <p:cNvPr id="2" name="Straight Connector 1">
            <a:extLst>
              <a:ext uri="{FF2B5EF4-FFF2-40B4-BE49-F238E27FC236}">
                <a16:creationId xmlns:a16="http://schemas.microsoft.com/office/drawing/2014/main" id="{493348F7-C5F7-8B66-FBFA-7DE42CEE09BB}"/>
              </a:ext>
            </a:extLst>
          </p:cNvPr>
          <p:cNvCxnSpPr>
            <a:cxnSpLocks/>
          </p:cNvCxnSpPr>
          <p:nvPr/>
        </p:nvCxnSpPr>
        <p:spPr>
          <a:xfrm>
            <a:off x="713224" y="1881273"/>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4"/>
          <p:cNvSpPr txBox="1">
            <a:spLocks noGrp="1"/>
          </p:cNvSpPr>
          <p:nvPr>
            <p:ph type="title"/>
          </p:nvPr>
        </p:nvSpPr>
        <p:spPr>
          <a:xfrm>
            <a:off x="383104" y="1368145"/>
            <a:ext cx="8377792" cy="542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40" dirty="0"/>
              <a:t>Y</a:t>
            </a:r>
            <a:r>
              <a:rPr lang="en-US" sz="2800" spc="10" dirty="0"/>
              <a:t>O</a:t>
            </a:r>
            <a:r>
              <a:rPr lang="en-US" sz="2800" spc="25" dirty="0"/>
              <a:t>U</a:t>
            </a:r>
            <a:r>
              <a:rPr lang="en-US" sz="2800" dirty="0"/>
              <a:t>R</a:t>
            </a:r>
            <a:r>
              <a:rPr lang="en-US" sz="2800" spc="5" dirty="0"/>
              <a:t> </a:t>
            </a:r>
            <a:r>
              <a:rPr lang="en-US" sz="2800" spc="25" dirty="0"/>
              <a:t>S</a:t>
            </a:r>
            <a:r>
              <a:rPr lang="en-US" sz="2800" spc="10" dirty="0"/>
              <a:t>O</a:t>
            </a:r>
            <a:r>
              <a:rPr lang="en-US" sz="2800" spc="25" dirty="0"/>
              <a:t>LU</a:t>
            </a:r>
            <a:r>
              <a:rPr lang="en-US" sz="2800" spc="-35" dirty="0"/>
              <a:t>T</a:t>
            </a:r>
            <a:r>
              <a:rPr lang="en-US" sz="2800" spc="-30" dirty="0"/>
              <a:t>I</a:t>
            </a:r>
            <a:r>
              <a:rPr lang="en-US" sz="2800" spc="10" dirty="0"/>
              <a:t>O</a:t>
            </a:r>
            <a:r>
              <a:rPr lang="en-US" sz="2800" dirty="0"/>
              <a:t>N</a:t>
            </a:r>
            <a:r>
              <a:rPr lang="en-US" sz="2800" spc="-345" dirty="0"/>
              <a:t> </a:t>
            </a:r>
            <a:r>
              <a:rPr lang="en-US" sz="2800" spc="-35" dirty="0"/>
              <a:t>A</a:t>
            </a:r>
            <a:r>
              <a:rPr lang="en-US" sz="2800" spc="-5" dirty="0"/>
              <a:t>N</a:t>
            </a:r>
            <a:r>
              <a:rPr lang="en-US" sz="2800" dirty="0"/>
              <a:t>D</a:t>
            </a:r>
            <a:r>
              <a:rPr lang="en-US" sz="2800" spc="35" dirty="0"/>
              <a:t> </a:t>
            </a:r>
            <a:r>
              <a:rPr lang="en-US" sz="2800" spc="-30" dirty="0"/>
              <a:t>I</a:t>
            </a:r>
            <a:r>
              <a:rPr lang="en-US" sz="2800" spc="-35" dirty="0"/>
              <a:t>T</a:t>
            </a:r>
            <a:r>
              <a:rPr lang="en-US" sz="2800" dirty="0"/>
              <a:t>S</a:t>
            </a:r>
            <a:r>
              <a:rPr lang="en-US" sz="2800" spc="60" dirty="0"/>
              <a:t> </a:t>
            </a:r>
            <a:r>
              <a:rPr lang="en-US" sz="2800" spc="-295" dirty="0"/>
              <a:t>V</a:t>
            </a:r>
            <a:r>
              <a:rPr lang="en-US" sz="2800" spc="-35" dirty="0"/>
              <a:t>A</a:t>
            </a:r>
            <a:r>
              <a:rPr lang="en-US" sz="2800" spc="25" dirty="0"/>
              <a:t>LU</a:t>
            </a:r>
            <a:r>
              <a:rPr lang="en-US" sz="2800" dirty="0"/>
              <a:t>E</a:t>
            </a:r>
            <a:r>
              <a:rPr lang="en-US" sz="2800" spc="-65" dirty="0"/>
              <a:t> </a:t>
            </a:r>
            <a:r>
              <a:rPr lang="en-US" sz="2800" spc="-15" dirty="0"/>
              <a:t>P</a:t>
            </a:r>
            <a:r>
              <a:rPr lang="en-US" sz="2800" spc="-30" dirty="0"/>
              <a:t>R</a:t>
            </a:r>
            <a:r>
              <a:rPr lang="en-US" sz="2800" spc="10" dirty="0"/>
              <a:t>O</a:t>
            </a:r>
            <a:r>
              <a:rPr lang="en-US" sz="2800" spc="-15" dirty="0"/>
              <a:t>P</a:t>
            </a:r>
            <a:r>
              <a:rPr lang="en-US" sz="2800" spc="10" dirty="0"/>
              <a:t>O</a:t>
            </a:r>
            <a:r>
              <a:rPr lang="en-US" sz="2800" spc="25" dirty="0"/>
              <a:t>S</a:t>
            </a:r>
            <a:r>
              <a:rPr lang="en-US" sz="2800" spc="-30" dirty="0"/>
              <a:t>I</a:t>
            </a:r>
            <a:r>
              <a:rPr lang="en-US" sz="2800" spc="-35" dirty="0"/>
              <a:t>T</a:t>
            </a:r>
            <a:r>
              <a:rPr lang="en-US" sz="2800" spc="-30" dirty="0"/>
              <a:t>I</a:t>
            </a:r>
            <a:r>
              <a:rPr lang="en-US" sz="2800" spc="10" dirty="0"/>
              <a:t>O</a:t>
            </a:r>
            <a:r>
              <a:rPr lang="en-US" sz="2800" dirty="0"/>
              <a:t>N</a:t>
            </a:r>
            <a:endParaRPr sz="2800" dirty="0"/>
          </a:p>
        </p:txBody>
      </p:sp>
      <p:sp>
        <p:nvSpPr>
          <p:cNvPr id="1241" name="Google Shape;1241;p34"/>
          <p:cNvSpPr txBox="1">
            <a:spLocks noGrp="1"/>
          </p:cNvSpPr>
          <p:nvPr>
            <p:ph type="subTitle" idx="1"/>
          </p:nvPr>
        </p:nvSpPr>
        <p:spPr>
          <a:xfrm>
            <a:off x="383104" y="1910408"/>
            <a:ext cx="7257984" cy="186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latin typeface="Rozha One" panose="020B0604020202020204" charset="0"/>
                <a:cs typeface="Rozha One" panose="020B0604020202020204" charset="0"/>
              </a:rPr>
              <a:t>a key logger project tailored for PowerPoint preparation. With seamless integration and advanced analysis tools, it empowers users to effortlessly craft insightful presentations from their own typing activities. Enhance productivity, streamline workflow, and deliver impactful presentations with ease."</a:t>
            </a:r>
            <a:endParaRPr sz="1600"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id="{C0FBD61B-0550-487D-50D6-68796490FB2D}"/>
              </a:ext>
            </a:extLst>
          </p:cNvPr>
          <p:cNvCxnSpPr>
            <a:cxnSpLocks/>
          </p:cNvCxnSpPr>
          <p:nvPr/>
        </p:nvCxnSpPr>
        <p:spPr>
          <a:xfrm>
            <a:off x="383104" y="1910407"/>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0" name="Google Shape;1250;p35"/>
          <p:cNvSpPr txBox="1">
            <a:spLocks noGrp="1"/>
          </p:cNvSpPr>
          <p:nvPr>
            <p:ph type="title"/>
          </p:nvPr>
        </p:nvSpPr>
        <p:spPr>
          <a:xfrm>
            <a:off x="720000" y="9756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15" dirty="0"/>
              <a:t>THE</a:t>
            </a:r>
            <a:r>
              <a:rPr lang="en-US" sz="2800" spc="20" dirty="0"/>
              <a:t> </a:t>
            </a:r>
            <a:r>
              <a:rPr lang="en-US" sz="2800" spc="10" dirty="0"/>
              <a:t>WOW</a:t>
            </a:r>
            <a:r>
              <a:rPr lang="en-US" sz="2800" spc="85" dirty="0"/>
              <a:t> </a:t>
            </a:r>
            <a:r>
              <a:rPr lang="en-US" sz="2800" spc="10" dirty="0"/>
              <a:t>IN</a:t>
            </a:r>
            <a:r>
              <a:rPr lang="en-US" sz="2800" spc="-5" dirty="0"/>
              <a:t> </a:t>
            </a:r>
            <a:r>
              <a:rPr lang="en-US" sz="2800" spc="15" dirty="0"/>
              <a:t>YOUR</a:t>
            </a:r>
            <a:r>
              <a:rPr lang="en-US" sz="2800" spc="-10" dirty="0"/>
              <a:t> </a:t>
            </a:r>
            <a:r>
              <a:rPr lang="en-US" sz="2800" spc="20" dirty="0"/>
              <a:t>SOLUTION</a:t>
            </a:r>
            <a:endParaRPr sz="2800" dirty="0"/>
          </a:p>
        </p:txBody>
      </p:sp>
      <p:sp>
        <p:nvSpPr>
          <p:cNvPr id="8" name="Rectangle 3">
            <a:extLst>
              <a:ext uri="{FF2B5EF4-FFF2-40B4-BE49-F238E27FC236}">
                <a16:creationId xmlns:a16="http://schemas.microsoft.com/office/drawing/2014/main" id="{5D5E2311-5F13-0C17-6080-F40FB837AE74}"/>
              </a:ext>
            </a:extLst>
          </p:cNvPr>
          <p:cNvSpPr>
            <a:spLocks noGrp="1" noChangeArrowheads="1"/>
          </p:cNvSpPr>
          <p:nvPr>
            <p:ph type="subTitle" idx="1"/>
          </p:nvPr>
        </p:nvSpPr>
        <p:spPr bwMode="auto">
          <a:xfrm>
            <a:off x="720000" y="1548372"/>
            <a:ext cx="73230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Effortless Transformation:</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Seamlessly convert your keystrokes into captivating presentations.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Cutting-Edge Analysis Tools:</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Utilize advanced algorithms to extract valuable insights from your typing activities.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Seamless Integration:</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Directly import analyzed data into PowerPoint for streamlined presentation creation.</a:t>
            </a:r>
            <a:endPar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Boost Productivity:</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Say goodbye to tedious data collection and hello to efficient workflow optimization.</a:t>
            </a:r>
          </a:p>
        </p:txBody>
      </p:sp>
      <p:cxnSp>
        <p:nvCxnSpPr>
          <p:cNvPr id="9" name="Straight Connector 8">
            <a:extLst>
              <a:ext uri="{FF2B5EF4-FFF2-40B4-BE49-F238E27FC236}">
                <a16:creationId xmlns:a16="http://schemas.microsoft.com/office/drawing/2014/main" id="{73F18315-4770-E275-5A58-79A9679F6691}"/>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36"/>
          <p:cNvSpPr txBox="1">
            <a:spLocks noGrp="1"/>
          </p:cNvSpPr>
          <p:nvPr>
            <p:ph type="title"/>
          </p:nvPr>
        </p:nvSpPr>
        <p:spPr>
          <a:xfrm>
            <a:off x="719999" y="11214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MODELLING</a:t>
            </a:r>
            <a:endParaRPr dirty="0"/>
          </a:p>
        </p:txBody>
      </p:sp>
      <p:sp>
        <p:nvSpPr>
          <p:cNvPr id="1270" name="Google Shape;1270;p36"/>
          <p:cNvSpPr txBox="1">
            <a:spLocks noGrp="1"/>
          </p:cNvSpPr>
          <p:nvPr>
            <p:ph type="subTitle" idx="5"/>
          </p:nvPr>
        </p:nvSpPr>
        <p:spPr>
          <a:xfrm>
            <a:off x="719999" y="2351222"/>
            <a:ext cx="8317983" cy="1163400"/>
          </a:xfrm>
          <a:prstGeom prst="rect">
            <a:avLst/>
          </a:prstGeom>
        </p:spPr>
        <p:txBody>
          <a:bodyPr spcFirstLastPara="1" wrap="square" lIns="91425" tIns="91425" rIns="91425" bIns="91425" anchor="t" anchorCtr="0">
            <a:noAutofit/>
          </a:bodyPr>
          <a:lstStyle/>
          <a:p>
            <a:pPr>
              <a:lnSpc>
                <a:spcPct val="150000"/>
              </a:lnSpc>
            </a:pPr>
            <a:r>
              <a:rPr lang="en-US" sz="1600" b="1" dirty="0">
                <a:latin typeface="Rozha One" panose="020B0604020202020204" charset="0"/>
                <a:cs typeface="Rozha One" panose="020B0604020202020204" charset="0"/>
              </a:rPr>
              <a:t>Modular Design:</a:t>
            </a:r>
            <a:r>
              <a:rPr lang="en-US" sz="1600" dirty="0">
                <a:latin typeface="Rozha One" panose="020B0604020202020204" charset="0"/>
                <a:cs typeface="Rozha One" panose="020B0604020202020204" charset="0"/>
              </a:rPr>
              <a:t> The keylogger code is structured into modular functions for better readability and maintenance.</a:t>
            </a:r>
          </a:p>
          <a:p>
            <a:pPr>
              <a:lnSpc>
                <a:spcPct val="150000"/>
              </a:lnSpc>
            </a:pPr>
            <a:r>
              <a:rPr lang="en-US" sz="1600" b="1" dirty="0">
                <a:latin typeface="Rozha One" panose="020B0604020202020204" charset="0"/>
                <a:cs typeface="Rozha One" panose="020B0604020202020204" charset="0"/>
              </a:rPr>
              <a:t>Event Handling:</a:t>
            </a:r>
            <a:r>
              <a:rPr lang="en-US" sz="1600" dirty="0">
                <a:latin typeface="Rozha One" panose="020B0604020202020204" charset="0"/>
                <a:cs typeface="Rozha One" panose="020B0604020202020204" charset="0"/>
              </a:rPr>
              <a:t> Utilizes the </a:t>
            </a:r>
            <a:r>
              <a:rPr lang="en-US" sz="1600" dirty="0" err="1">
                <a:latin typeface="Rozha One" panose="020B0604020202020204" charset="0"/>
                <a:cs typeface="Rozha One" panose="020B0604020202020204" charset="0"/>
              </a:rPr>
              <a:t>pynput</a:t>
            </a:r>
            <a:r>
              <a:rPr lang="en-US" sz="1600" dirty="0">
                <a:latin typeface="Rozha One" panose="020B0604020202020204" charset="0"/>
                <a:cs typeface="Rozha One" panose="020B0604020202020204" charset="0"/>
              </a:rPr>
              <a:t> library to capture and handle keyboard events.</a:t>
            </a:r>
          </a:p>
          <a:p>
            <a:pPr>
              <a:lnSpc>
                <a:spcPct val="150000"/>
              </a:lnSpc>
            </a:pPr>
            <a:r>
              <a:rPr lang="en-US" sz="1600" b="1" dirty="0">
                <a:latin typeface="Rozha One" panose="020B0604020202020204" charset="0"/>
                <a:cs typeface="Rozha One" panose="020B0604020202020204" charset="0"/>
              </a:rPr>
              <a:t>Data Logging:</a:t>
            </a:r>
            <a:r>
              <a:rPr lang="en-US" sz="1600" dirty="0">
                <a:latin typeface="Rozha One" panose="020B0604020202020204" charset="0"/>
                <a:cs typeface="Rozha One" panose="020B0604020202020204" charset="0"/>
              </a:rPr>
              <a:t> Implements functions to log captured data into text and JSON files.</a:t>
            </a:r>
            <a:endParaRPr lang="en-IN" sz="1600" dirty="0">
              <a:latin typeface="Rozha One" panose="020B0604020202020204" charset="0"/>
              <a:cs typeface="Rozha One" panose="020B0604020202020204" charset="0"/>
            </a:endParaRPr>
          </a:p>
          <a:p>
            <a:pPr marL="0" lvl="0" indent="0" algn="l" rtl="0">
              <a:lnSpc>
                <a:spcPct val="150000"/>
              </a:lnSpc>
              <a:spcBef>
                <a:spcPts val="0"/>
              </a:spcBef>
              <a:spcAft>
                <a:spcPts val="0"/>
              </a:spcAft>
              <a:buNone/>
            </a:pPr>
            <a:endParaRPr sz="1600" dirty="0">
              <a:latin typeface="Rozha One" panose="020B0604020202020204" charset="0"/>
              <a:cs typeface="Rozha One" panose="020B0604020202020204" charset="0"/>
            </a:endParaRPr>
          </a:p>
        </p:txBody>
      </p:sp>
      <p:sp>
        <p:nvSpPr>
          <p:cNvPr id="1269" name="Google Shape;1269;p36"/>
          <p:cNvSpPr txBox="1">
            <a:spLocks noGrp="1"/>
          </p:cNvSpPr>
          <p:nvPr>
            <p:ph type="subTitle" idx="9"/>
          </p:nvPr>
        </p:nvSpPr>
        <p:spPr>
          <a:xfrm>
            <a:off x="720000" y="1765979"/>
            <a:ext cx="3706226" cy="444600"/>
          </a:xfrm>
          <a:prstGeom prst="rect">
            <a:avLst/>
          </a:prstGeom>
        </p:spPr>
        <p:txBody>
          <a:bodyPr spcFirstLastPara="1" wrap="square" lIns="91425" tIns="91425" rIns="91425" bIns="91425" anchor="b" anchorCtr="0">
            <a:noAutofit/>
          </a:bodyPr>
          <a:lstStyle/>
          <a:p>
            <a:r>
              <a:rPr lang="en-US" sz="1800" b="1" dirty="0">
                <a:latin typeface="Rozha One" panose="020B0604020202020204" charset="0"/>
                <a:cs typeface="Rozha One" panose="020B0604020202020204" charset="0"/>
              </a:rPr>
              <a:t>Architecture Overview:</a:t>
            </a:r>
          </a:p>
        </p:txBody>
      </p:sp>
      <p:cxnSp>
        <p:nvCxnSpPr>
          <p:cNvPr id="22" name="Straight Connector 21">
            <a:extLst>
              <a:ext uri="{FF2B5EF4-FFF2-40B4-BE49-F238E27FC236}">
                <a16:creationId xmlns:a16="http://schemas.microsoft.com/office/drawing/2014/main" id="{38D7E9C0-D02A-8D5B-FEDB-F89AD65AE16B}"/>
              </a:ext>
            </a:extLst>
          </p:cNvPr>
          <p:cNvCxnSpPr>
            <a:cxnSpLocks/>
          </p:cNvCxnSpPr>
          <p:nvPr/>
        </p:nvCxnSpPr>
        <p:spPr>
          <a:xfrm>
            <a:off x="719999" y="169414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89</TotalTime>
  <Words>640</Words>
  <Application>Microsoft Office PowerPoint</Application>
  <PresentationFormat>On-screen Show (16:9)</PresentationFormat>
  <Paragraphs>63</Paragraphs>
  <Slides>13</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Trebuchet MS</vt:lpstr>
      <vt:lpstr>Open Sans</vt:lpstr>
      <vt:lpstr>Nunito Light</vt:lpstr>
      <vt:lpstr>Wingdings 3</vt:lpstr>
      <vt:lpstr>Rozha One</vt:lpstr>
      <vt:lpstr>Times New Roman</vt:lpstr>
      <vt:lpstr>Wingdings</vt:lpstr>
      <vt:lpstr>Arial</vt:lpstr>
      <vt:lpstr>Anaheim</vt:lpstr>
      <vt:lpstr>Overpass</vt:lpstr>
      <vt:lpstr>Inter</vt:lpstr>
      <vt:lpstr>MS UI Gothic</vt:lpstr>
      <vt:lpstr>Facet</vt:lpstr>
      <vt:lpstr>JOGA SRI YAGNA DURGA NAGA VINAY</vt:lpstr>
      <vt:lpstr>KEY LOGGER AND SECURITY</vt:lpstr>
      <vt:lpstr>AGENDA</vt:lpstr>
      <vt:lpstr>PROBLEM STATEMENT </vt:lpstr>
      <vt:lpstr>PROJECT  OVERVIEW</vt:lpstr>
      <vt:lpstr>WHO ARE THE END USERS?</vt:lpstr>
      <vt:lpstr>YOUR SOLUTION AND ITS VALUE PROPOSITION</vt:lpstr>
      <vt:lpstr>THE WOW IN YOUR SOLUTION</vt:lpstr>
      <vt:lpstr>MODELLING</vt:lpstr>
      <vt:lpstr>MODELLING</vt:lpstr>
      <vt:lpstr>MODELLING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JOGA SRI YAGNA DURGA NAGA VINAY</dc:title>
  <dc:creator>Admin</dc:creator>
  <cp:lastModifiedBy>Admin</cp:lastModifiedBy>
  <cp:revision>6</cp:revision>
  <dcterms:modified xsi:type="dcterms:W3CDTF">2024-06-13T09:55:41Z</dcterms:modified>
</cp:coreProperties>
</file>